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5.xml" ContentType="application/vnd.openxmlformats-officedocument.theme+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6.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7.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10.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11.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12.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13.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4.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15.xml" ContentType="application/vnd.openxmlformats-officedocument.them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6.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theme/theme17.xml" ContentType="application/vnd.openxmlformats-officedocument.theme+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theme/theme18.xml" ContentType="application/vnd.openxmlformats-officedocument.theme+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theme/theme19.xml" ContentType="application/vnd.openxmlformats-officedocument.theme+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theme/theme20.xml" ContentType="application/vnd.openxmlformats-officedocument.theme+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theme/theme21.xml" ContentType="application/vnd.openxmlformats-officedocument.theme+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theme/theme22.xml" ContentType="application/vnd.openxmlformats-officedocument.theme+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theme/theme23.xml" ContentType="application/vnd.openxmlformats-officedocument.theme+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theme/theme24.xml" ContentType="application/vnd.openxmlformats-officedocument.theme+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theme/theme25.xml" ContentType="application/vnd.openxmlformats-officedocument.theme+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6.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theme/theme27.xml" ContentType="application/vnd.openxmlformats-officedocument.theme+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theme/theme28.xml" ContentType="application/vnd.openxmlformats-officedocument.theme+xml"/>
  <Override PartName="/ppt/theme/theme29.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3" r:id="rId1"/>
    <p:sldMasterId id="2147483851" r:id="rId2"/>
    <p:sldMasterId id="2147483875" r:id="rId3"/>
    <p:sldMasterId id="2147483938" r:id="rId4"/>
    <p:sldMasterId id="2147484009" r:id="rId5"/>
    <p:sldMasterId id="2147484029" r:id="rId6"/>
    <p:sldMasterId id="2147484093" r:id="rId7"/>
    <p:sldMasterId id="2147484163" r:id="rId8"/>
    <p:sldMasterId id="2147484284" r:id="rId9"/>
    <p:sldMasterId id="2147484289" r:id="rId10"/>
    <p:sldMasterId id="2147484325" r:id="rId11"/>
    <p:sldMasterId id="2147484365" r:id="rId12"/>
    <p:sldMasterId id="2147484433" r:id="rId13"/>
    <p:sldMasterId id="2147484454" r:id="rId14"/>
    <p:sldMasterId id="2147484468" r:id="rId15"/>
    <p:sldMasterId id="2147484478" r:id="rId16"/>
    <p:sldMasterId id="2147484600" r:id="rId17"/>
    <p:sldMasterId id="2147484606" r:id="rId18"/>
    <p:sldMasterId id="2147484623" r:id="rId19"/>
    <p:sldMasterId id="2147484639" r:id="rId20"/>
    <p:sldMasterId id="2147484666" r:id="rId21"/>
    <p:sldMasterId id="2147484699" r:id="rId22"/>
    <p:sldMasterId id="2147484704" r:id="rId23"/>
    <p:sldMasterId id="2147484743" r:id="rId24"/>
    <p:sldMasterId id="2147484759" r:id="rId25"/>
    <p:sldMasterId id="2147484782" r:id="rId26"/>
    <p:sldMasterId id="2147484812" r:id="rId27"/>
    <p:sldMasterId id="2147484817" r:id="rId28"/>
  </p:sldMasterIdLst>
  <p:notesMasterIdLst>
    <p:notesMasterId r:id="rId66"/>
  </p:notesMasterIdLst>
  <p:sldIdLst>
    <p:sldId id="597" r:id="rId29"/>
    <p:sldId id="599" r:id="rId30"/>
    <p:sldId id="600" r:id="rId31"/>
    <p:sldId id="601" r:id="rId32"/>
    <p:sldId id="602" r:id="rId33"/>
    <p:sldId id="502" r:id="rId34"/>
    <p:sldId id="682" r:id="rId35"/>
    <p:sldId id="665" r:id="rId36"/>
    <p:sldId id="666" r:id="rId37"/>
    <p:sldId id="667" r:id="rId38"/>
    <p:sldId id="668" r:id="rId39"/>
    <p:sldId id="669" r:id="rId40"/>
    <p:sldId id="670" r:id="rId41"/>
    <p:sldId id="683" r:id="rId42"/>
    <p:sldId id="684" r:id="rId43"/>
    <p:sldId id="671" r:id="rId44"/>
    <p:sldId id="672" r:id="rId45"/>
    <p:sldId id="678" r:id="rId46"/>
    <p:sldId id="697" r:id="rId47"/>
    <p:sldId id="674" r:id="rId48"/>
    <p:sldId id="646" r:id="rId49"/>
    <p:sldId id="675" r:id="rId50"/>
    <p:sldId id="676" r:id="rId51"/>
    <p:sldId id="677" r:id="rId52"/>
    <p:sldId id="685" r:id="rId53"/>
    <p:sldId id="686" r:id="rId54"/>
    <p:sldId id="687" r:id="rId55"/>
    <p:sldId id="688" r:id="rId56"/>
    <p:sldId id="693" r:id="rId57"/>
    <p:sldId id="694" r:id="rId58"/>
    <p:sldId id="689" r:id="rId59"/>
    <p:sldId id="690" r:id="rId60"/>
    <p:sldId id="679" r:id="rId61"/>
    <p:sldId id="627" r:id="rId62"/>
    <p:sldId id="513" r:id="rId63"/>
    <p:sldId id="700" r:id="rId64"/>
    <p:sldId id="699" r:id="rId65"/>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688">
          <p15:clr>
            <a:srgbClr val="A4A3A4"/>
          </p15:clr>
        </p15:guide>
        <p15:guide id="2" orient="horz" pos="3552">
          <p15:clr>
            <a:srgbClr val="A4A3A4"/>
          </p15:clr>
        </p15:guide>
        <p15:guide id="3" pos="225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33"/>
    <a:srgbClr val="000066"/>
    <a:srgbClr val="00CC00"/>
    <a:srgbClr val="969696"/>
    <a:srgbClr val="99CC00"/>
    <a:srgbClr val="FF9966"/>
    <a:srgbClr val="FF9999"/>
    <a:srgbClr val="FCD308"/>
    <a:srgbClr val="FF6600"/>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09"/>
    <p:restoredTop sz="90446" autoAdjust="0"/>
  </p:normalViewPr>
  <p:slideViewPr>
    <p:cSldViewPr showGuides="1">
      <p:cViewPr varScale="1">
        <p:scale>
          <a:sx n="93" d="100"/>
          <a:sy n="93" d="100"/>
        </p:scale>
        <p:origin x="1071" y="75"/>
      </p:cViewPr>
      <p:guideLst>
        <p:guide orient="horz" pos="2688"/>
        <p:guide orient="horz" pos="3552"/>
        <p:guide pos="2256"/>
      </p:guideLst>
    </p:cSldViewPr>
  </p:slideViewPr>
  <p:notesTextViewPr>
    <p:cViewPr>
      <p:scale>
        <a:sx n="100" d="100"/>
        <a:sy n="100" d="100"/>
      </p:scale>
      <p:origin x="0" y="0"/>
    </p:cViewPr>
  </p:notesTextViewPr>
  <p:sorterViewPr>
    <p:cViewPr varScale="1">
      <p:scale>
        <a:sx n="1" d="1"/>
        <a:sy n="1" d="1"/>
      </p:scale>
      <p:origin x="0" y="-67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Master" Target="slideMasters/slideMaster18.xml"/><Relationship Id="rId26" Type="http://schemas.openxmlformats.org/officeDocument/2006/relationships/slideMaster" Target="slideMasters/slideMaster26.xml"/><Relationship Id="rId39" Type="http://schemas.openxmlformats.org/officeDocument/2006/relationships/slide" Target="slides/slide11.xml"/><Relationship Id="rId21" Type="http://schemas.openxmlformats.org/officeDocument/2006/relationships/slideMaster" Target="slideMasters/slideMaster21.xml"/><Relationship Id="rId34" Type="http://schemas.openxmlformats.org/officeDocument/2006/relationships/slide" Target="slides/slide6.xml"/><Relationship Id="rId42" Type="http://schemas.openxmlformats.org/officeDocument/2006/relationships/slide" Target="slides/slide14.xml"/><Relationship Id="rId47" Type="http://schemas.openxmlformats.org/officeDocument/2006/relationships/slide" Target="slides/slide19.xml"/><Relationship Id="rId50" Type="http://schemas.openxmlformats.org/officeDocument/2006/relationships/slide" Target="slides/slide22.xml"/><Relationship Id="rId55" Type="http://schemas.openxmlformats.org/officeDocument/2006/relationships/slide" Target="slides/slide27.xml"/><Relationship Id="rId63" Type="http://schemas.openxmlformats.org/officeDocument/2006/relationships/slide" Target="slides/slide35.xml"/><Relationship Id="rId68" Type="http://schemas.openxmlformats.org/officeDocument/2006/relationships/viewProps" Target="view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 Target="slides/slide4.xml"/><Relationship Id="rId37" Type="http://schemas.openxmlformats.org/officeDocument/2006/relationships/slide" Target="slides/slide9.xml"/><Relationship Id="rId40" Type="http://schemas.openxmlformats.org/officeDocument/2006/relationships/slide" Target="slides/slide12.xml"/><Relationship Id="rId45" Type="http://schemas.openxmlformats.org/officeDocument/2006/relationships/slide" Target="slides/slide17.xml"/><Relationship Id="rId53" Type="http://schemas.openxmlformats.org/officeDocument/2006/relationships/slide" Target="slides/slide25.xml"/><Relationship Id="rId58" Type="http://schemas.openxmlformats.org/officeDocument/2006/relationships/slide" Target="slides/slide30.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8.xml"/><Relationship Id="rId49" Type="http://schemas.openxmlformats.org/officeDocument/2006/relationships/slide" Target="slides/slide21.xml"/><Relationship Id="rId57" Type="http://schemas.openxmlformats.org/officeDocument/2006/relationships/slide" Target="slides/slide29.xml"/><Relationship Id="rId61" Type="http://schemas.openxmlformats.org/officeDocument/2006/relationships/slide" Target="slides/slide33.xml"/><Relationship Id="rId10" Type="http://schemas.openxmlformats.org/officeDocument/2006/relationships/slideMaster" Target="slideMasters/slideMaster10.xml"/><Relationship Id="rId19" Type="http://schemas.openxmlformats.org/officeDocument/2006/relationships/slideMaster" Target="slideMasters/slideMaster19.xml"/><Relationship Id="rId31" Type="http://schemas.openxmlformats.org/officeDocument/2006/relationships/slide" Target="slides/slide3.xml"/><Relationship Id="rId44" Type="http://schemas.openxmlformats.org/officeDocument/2006/relationships/slide" Target="slides/slide16.xml"/><Relationship Id="rId52" Type="http://schemas.openxmlformats.org/officeDocument/2006/relationships/slide" Target="slides/slide24.xml"/><Relationship Id="rId60" Type="http://schemas.openxmlformats.org/officeDocument/2006/relationships/slide" Target="slides/slide32.xml"/><Relationship Id="rId65" Type="http://schemas.openxmlformats.org/officeDocument/2006/relationships/slide" Target="slides/slide37.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 Target="slides/slide2.xml"/><Relationship Id="rId35" Type="http://schemas.openxmlformats.org/officeDocument/2006/relationships/slide" Target="slides/slide7.xml"/><Relationship Id="rId43" Type="http://schemas.openxmlformats.org/officeDocument/2006/relationships/slide" Target="slides/slide15.xml"/><Relationship Id="rId48" Type="http://schemas.openxmlformats.org/officeDocument/2006/relationships/slide" Target="slides/slide20.xml"/><Relationship Id="rId56" Type="http://schemas.openxmlformats.org/officeDocument/2006/relationships/slide" Target="slides/slide28.xml"/><Relationship Id="rId64" Type="http://schemas.openxmlformats.org/officeDocument/2006/relationships/slide" Target="slides/slide36.xml"/><Relationship Id="rId69" Type="http://schemas.openxmlformats.org/officeDocument/2006/relationships/theme" Target="theme/theme1.xml"/><Relationship Id="rId8" Type="http://schemas.openxmlformats.org/officeDocument/2006/relationships/slideMaster" Target="slideMasters/slideMaster8.xml"/><Relationship Id="rId51" Type="http://schemas.openxmlformats.org/officeDocument/2006/relationships/slide" Target="slides/slide23.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 Target="slides/slide5.xml"/><Relationship Id="rId38" Type="http://schemas.openxmlformats.org/officeDocument/2006/relationships/slide" Target="slides/slide10.xml"/><Relationship Id="rId46" Type="http://schemas.openxmlformats.org/officeDocument/2006/relationships/slide" Target="slides/slide18.xml"/><Relationship Id="rId59" Type="http://schemas.openxmlformats.org/officeDocument/2006/relationships/slide" Target="slides/slide31.xml"/><Relationship Id="rId67"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13.xml"/><Relationship Id="rId54" Type="http://schemas.openxmlformats.org/officeDocument/2006/relationships/slide" Target="slides/slide26.xml"/><Relationship Id="rId62" Type="http://schemas.openxmlformats.org/officeDocument/2006/relationships/slide" Target="slides/slide34.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AEEAE4-A1B1-BB40-9D5C-5AAC05300FFC}" type="doc">
      <dgm:prSet loTypeId="urn:microsoft.com/office/officeart/2005/8/layout/hProcess7" loCatId="" qsTypeId="urn:microsoft.com/office/officeart/2005/8/quickstyle/simple4" qsCatId="simple" csTypeId="urn:microsoft.com/office/officeart/2005/8/colors/accent4_1" csCatId="accent4" phldr="1"/>
      <dgm:spPr/>
      <dgm:t>
        <a:bodyPr/>
        <a:lstStyle/>
        <a:p>
          <a:endParaRPr lang="it-IT"/>
        </a:p>
      </dgm:t>
    </dgm:pt>
    <dgm:pt modelId="{19E62116-A2BE-8845-81D1-73D40C3777BA}">
      <dgm:prSet phldrT="[Testo]" custT="1"/>
      <dgm:spPr>
        <a:solidFill>
          <a:srgbClr val="0070C0"/>
        </a:solidFill>
      </dgm:spPr>
      <dgm:t>
        <a:bodyPr/>
        <a:lstStyle/>
        <a:p>
          <a:endParaRPr lang="it-IT" sz="1800" dirty="0"/>
        </a:p>
      </dgm:t>
    </dgm:pt>
    <dgm:pt modelId="{3D618564-8609-FC4C-894C-4FAAD7FA07DB}" type="parTrans" cxnId="{07FD49E7-9176-EC41-9884-800F9BB76E1C}">
      <dgm:prSet/>
      <dgm:spPr/>
      <dgm:t>
        <a:bodyPr/>
        <a:lstStyle/>
        <a:p>
          <a:endParaRPr lang="it-IT" sz="1200"/>
        </a:p>
      </dgm:t>
    </dgm:pt>
    <dgm:pt modelId="{B4D4ED7F-4A62-004F-A4C7-E74ECDDA1234}" type="sibTrans" cxnId="{07FD49E7-9176-EC41-9884-800F9BB76E1C}">
      <dgm:prSet/>
      <dgm:spPr/>
      <dgm:t>
        <a:bodyPr/>
        <a:lstStyle/>
        <a:p>
          <a:endParaRPr lang="it-IT" sz="1200"/>
        </a:p>
      </dgm:t>
    </dgm:pt>
    <dgm:pt modelId="{8D7DA422-5FF0-8748-A832-E64C89904B0C}">
      <dgm:prSet phldrT="[Testo]" custT="1"/>
      <dgm:spPr/>
      <dgm:t>
        <a:bodyPr/>
        <a:lstStyle/>
        <a:p>
          <a:r>
            <a:rPr lang="it-IT" sz="3200" dirty="0">
              <a:solidFill>
                <a:schemeClr val="tx1"/>
              </a:solidFill>
              <a:effectLst>
                <a:outerShdw blurRad="50800" dist="38100" dir="2700000" algn="tl" rotWithShape="0">
                  <a:prstClr val="black">
                    <a:alpha val="40000"/>
                  </a:prstClr>
                </a:outerShdw>
              </a:effectLst>
            </a:rPr>
            <a:t>4.8 </a:t>
          </a:r>
          <a:r>
            <a:rPr lang="it-IT" sz="3200" dirty="0" err="1">
              <a:solidFill>
                <a:schemeClr val="tx1"/>
              </a:solidFill>
              <a:effectLst>
                <a:outerShdw blurRad="50800" dist="38100" dir="2700000" algn="tl" rotWithShape="0">
                  <a:prstClr val="black">
                    <a:alpha val="40000"/>
                  </a:prstClr>
                </a:outerShdw>
              </a:effectLst>
            </a:rPr>
            <a:t>million</a:t>
          </a:r>
          <a:endParaRPr lang="it-IT" sz="3200" dirty="0">
            <a:solidFill>
              <a:schemeClr val="tx1"/>
            </a:solidFill>
            <a:effectLst>
              <a:outerShdw blurRad="50800" dist="38100" dir="2700000" algn="tl" rotWithShape="0">
                <a:prstClr val="black">
                  <a:alpha val="40000"/>
                </a:prstClr>
              </a:outerShdw>
            </a:effectLst>
          </a:endParaRPr>
        </a:p>
      </dgm:t>
    </dgm:pt>
    <dgm:pt modelId="{CDCACB26-7852-6B45-A5A4-E384EA1AE9EC}" type="parTrans" cxnId="{181AA5D1-1EF0-524E-BECE-537FAF38AD67}">
      <dgm:prSet/>
      <dgm:spPr/>
      <dgm:t>
        <a:bodyPr/>
        <a:lstStyle/>
        <a:p>
          <a:endParaRPr lang="it-IT" sz="1200"/>
        </a:p>
      </dgm:t>
    </dgm:pt>
    <dgm:pt modelId="{3573C735-2B91-534F-8B48-A5DCA283A2E6}" type="sibTrans" cxnId="{181AA5D1-1EF0-524E-BECE-537FAF38AD67}">
      <dgm:prSet/>
      <dgm:spPr/>
      <dgm:t>
        <a:bodyPr/>
        <a:lstStyle/>
        <a:p>
          <a:endParaRPr lang="it-IT" sz="1200"/>
        </a:p>
      </dgm:t>
    </dgm:pt>
    <dgm:pt modelId="{BFEBDA34-E464-5844-8392-55C934B5242D}">
      <dgm:prSet phldrT="[Testo]" custT="1"/>
      <dgm:spPr>
        <a:solidFill>
          <a:srgbClr val="0070C0"/>
        </a:solidFill>
      </dgm:spPr>
      <dgm:t>
        <a:bodyPr/>
        <a:lstStyle/>
        <a:p>
          <a:endParaRPr lang="it-IT" sz="1600" dirty="0"/>
        </a:p>
      </dgm:t>
    </dgm:pt>
    <dgm:pt modelId="{4E74AD9B-0B53-2341-86A8-1148CD0784CB}" type="parTrans" cxnId="{E7A32660-1A5D-7F4E-932A-C03BB41D15B1}">
      <dgm:prSet/>
      <dgm:spPr/>
      <dgm:t>
        <a:bodyPr/>
        <a:lstStyle/>
        <a:p>
          <a:endParaRPr lang="it-IT" sz="1200"/>
        </a:p>
      </dgm:t>
    </dgm:pt>
    <dgm:pt modelId="{A5D8B912-03E4-3448-9330-88A6FE9EDD87}" type="sibTrans" cxnId="{E7A32660-1A5D-7F4E-932A-C03BB41D15B1}">
      <dgm:prSet/>
      <dgm:spPr/>
      <dgm:t>
        <a:bodyPr/>
        <a:lstStyle/>
        <a:p>
          <a:endParaRPr lang="it-IT" sz="1200"/>
        </a:p>
      </dgm:t>
    </dgm:pt>
    <dgm:pt modelId="{AE49F34D-FF46-EA4B-A834-B143D08610B0}">
      <dgm:prSet custT="1"/>
      <dgm:spPr/>
      <dgm:t>
        <a:bodyPr/>
        <a:lstStyle/>
        <a:p>
          <a:r>
            <a:rPr lang="it-IT" sz="3200" dirty="0">
              <a:solidFill>
                <a:schemeClr val="tx1"/>
              </a:solidFill>
              <a:effectLst>
                <a:outerShdw blurRad="50800" dist="38100" dir="2700000" algn="tl" rotWithShape="0">
                  <a:prstClr val="black">
                    <a:alpha val="40000"/>
                  </a:prstClr>
                </a:outerShdw>
              </a:effectLst>
            </a:rPr>
            <a:t>20 </a:t>
          </a:r>
          <a:r>
            <a:rPr lang="it-IT" sz="3200" dirty="0" err="1">
              <a:solidFill>
                <a:schemeClr val="tx1"/>
              </a:solidFill>
              <a:effectLst>
                <a:outerShdw blurRad="50800" dist="38100" dir="2700000" algn="tl" rotWithShape="0">
                  <a:prstClr val="black">
                    <a:alpha val="40000"/>
                  </a:prstClr>
                </a:outerShdw>
              </a:effectLst>
            </a:rPr>
            <a:t>million</a:t>
          </a:r>
          <a:endParaRPr lang="it-IT" sz="3200" dirty="0">
            <a:solidFill>
              <a:schemeClr val="tx1"/>
            </a:solidFill>
            <a:effectLst>
              <a:outerShdw blurRad="50800" dist="38100" dir="2700000" algn="tl" rotWithShape="0">
                <a:prstClr val="black">
                  <a:alpha val="40000"/>
                </a:prstClr>
              </a:outerShdw>
            </a:effectLst>
          </a:endParaRPr>
        </a:p>
      </dgm:t>
    </dgm:pt>
    <dgm:pt modelId="{6E74B297-185E-F648-B63F-80DCBE90AAF1}" type="parTrans" cxnId="{ACF1AEA1-9EDC-8A49-8575-BC6BC6A05935}">
      <dgm:prSet/>
      <dgm:spPr/>
      <dgm:t>
        <a:bodyPr/>
        <a:lstStyle/>
        <a:p>
          <a:endParaRPr lang="it-IT" sz="1200"/>
        </a:p>
      </dgm:t>
    </dgm:pt>
    <dgm:pt modelId="{BCAA5C90-7A68-0543-8502-9C425307EBC3}" type="sibTrans" cxnId="{ACF1AEA1-9EDC-8A49-8575-BC6BC6A05935}">
      <dgm:prSet/>
      <dgm:spPr/>
      <dgm:t>
        <a:bodyPr/>
        <a:lstStyle/>
        <a:p>
          <a:endParaRPr lang="it-IT" sz="1200"/>
        </a:p>
      </dgm:t>
    </dgm:pt>
    <dgm:pt modelId="{3A185C81-D3AE-F046-A247-26A6E59055A6}">
      <dgm:prSet custT="1"/>
      <dgm:spPr>
        <a:solidFill>
          <a:srgbClr val="0070C0"/>
        </a:solidFill>
      </dgm:spPr>
      <dgm:t>
        <a:bodyPr/>
        <a:lstStyle/>
        <a:p>
          <a:endParaRPr lang="it-IT" sz="1600" dirty="0"/>
        </a:p>
      </dgm:t>
    </dgm:pt>
    <dgm:pt modelId="{55ACE4EF-AB98-3A4A-AF4A-3D33A6C2288E}" type="parTrans" cxnId="{11E121F7-5A38-BA4C-9DAE-2E3132A60344}">
      <dgm:prSet/>
      <dgm:spPr/>
      <dgm:t>
        <a:bodyPr/>
        <a:lstStyle/>
        <a:p>
          <a:endParaRPr lang="it-IT" sz="1200"/>
        </a:p>
      </dgm:t>
    </dgm:pt>
    <dgm:pt modelId="{34A8765E-0230-3742-B7A4-5093CC3B9F7E}" type="sibTrans" cxnId="{11E121F7-5A38-BA4C-9DAE-2E3132A60344}">
      <dgm:prSet/>
      <dgm:spPr/>
      <dgm:t>
        <a:bodyPr/>
        <a:lstStyle/>
        <a:p>
          <a:endParaRPr lang="it-IT" sz="1200"/>
        </a:p>
      </dgm:t>
    </dgm:pt>
    <dgm:pt modelId="{803A81CC-B2F7-6843-8157-057BA9CCA801}">
      <dgm:prSet custT="1"/>
      <dgm:spPr/>
      <dgm:t>
        <a:bodyPr/>
        <a:lstStyle/>
        <a:p>
          <a:r>
            <a:rPr lang="it-IT" sz="3200" dirty="0">
              <a:solidFill>
                <a:schemeClr val="tx1"/>
              </a:solidFill>
              <a:effectLst>
                <a:outerShdw blurRad="50800" dist="38100" dir="2700000" algn="tl" rotWithShape="0">
                  <a:prstClr val="black">
                    <a:alpha val="40000"/>
                  </a:prstClr>
                </a:outerShdw>
              </a:effectLst>
            </a:rPr>
            <a:t>16 </a:t>
          </a:r>
          <a:r>
            <a:rPr lang="it-IT" sz="3200" dirty="0" err="1">
              <a:solidFill>
                <a:schemeClr val="tx1"/>
              </a:solidFill>
              <a:effectLst>
                <a:outerShdw blurRad="50800" dist="38100" dir="2700000" algn="tl" rotWithShape="0">
                  <a:prstClr val="black">
                    <a:alpha val="40000"/>
                  </a:prstClr>
                </a:outerShdw>
              </a:effectLst>
            </a:rPr>
            <a:t>million</a:t>
          </a:r>
          <a:endParaRPr lang="it-IT" sz="3200" dirty="0">
            <a:solidFill>
              <a:schemeClr val="tx1"/>
            </a:solidFill>
            <a:effectLst>
              <a:outerShdw blurRad="50800" dist="38100" dir="2700000" algn="tl" rotWithShape="0">
                <a:prstClr val="black">
                  <a:alpha val="40000"/>
                </a:prstClr>
              </a:outerShdw>
            </a:effectLst>
          </a:endParaRPr>
        </a:p>
      </dgm:t>
    </dgm:pt>
    <dgm:pt modelId="{AC044AA4-5BA3-2B40-A654-6DE25D58E30D}" type="parTrans" cxnId="{D953E9BB-2832-794D-8DFA-B89EAB959787}">
      <dgm:prSet/>
      <dgm:spPr/>
      <dgm:t>
        <a:bodyPr/>
        <a:lstStyle/>
        <a:p>
          <a:endParaRPr lang="it-IT" sz="1200"/>
        </a:p>
      </dgm:t>
    </dgm:pt>
    <dgm:pt modelId="{4FA1A7EC-BD8F-2149-828E-FF30C9ECB90A}" type="sibTrans" cxnId="{D953E9BB-2832-794D-8DFA-B89EAB959787}">
      <dgm:prSet/>
      <dgm:spPr/>
      <dgm:t>
        <a:bodyPr/>
        <a:lstStyle/>
        <a:p>
          <a:endParaRPr lang="it-IT" sz="1200"/>
        </a:p>
      </dgm:t>
    </dgm:pt>
    <dgm:pt modelId="{2CA3725D-176C-F440-8371-AE6A289F3DAE}">
      <dgm:prSet custT="1"/>
      <dgm:spPr/>
      <dgm:t>
        <a:bodyPr/>
        <a:lstStyle/>
        <a:p>
          <a:r>
            <a:rPr lang="it-IT" sz="3200" dirty="0">
              <a:solidFill>
                <a:schemeClr val="tx1"/>
              </a:solidFill>
              <a:effectLst>
                <a:outerShdw blurRad="50800" dist="38100" dir="2700000" algn="tl" rotWithShape="0">
                  <a:prstClr val="black">
                    <a:alpha val="40000"/>
                  </a:prstClr>
                </a:outerShdw>
              </a:effectLst>
            </a:rPr>
            <a:t>1-2 </a:t>
          </a:r>
          <a:r>
            <a:rPr lang="it-IT" sz="3200" dirty="0" err="1">
              <a:solidFill>
                <a:schemeClr val="tx1"/>
              </a:solidFill>
              <a:effectLst>
                <a:outerShdw blurRad="50800" dist="38100" dir="2700000" algn="tl" rotWithShape="0">
                  <a:prstClr val="black">
                    <a:alpha val="40000"/>
                  </a:prstClr>
                </a:outerShdw>
              </a:effectLst>
            </a:rPr>
            <a:t>million</a:t>
          </a:r>
          <a:endParaRPr lang="it-IT" sz="3200" dirty="0">
            <a:solidFill>
              <a:schemeClr val="tx1"/>
            </a:solidFill>
            <a:effectLst>
              <a:outerShdw blurRad="50800" dist="38100" dir="2700000" algn="tl" rotWithShape="0">
                <a:prstClr val="black">
                  <a:alpha val="40000"/>
                </a:prstClr>
              </a:outerShdw>
            </a:effectLst>
          </a:endParaRPr>
        </a:p>
      </dgm:t>
    </dgm:pt>
    <dgm:pt modelId="{056CDE26-FE28-264C-8F78-E0609FDE7985}" type="parTrans" cxnId="{5D486827-46D2-1845-BA8A-A25A4BEF8118}">
      <dgm:prSet/>
      <dgm:spPr/>
      <dgm:t>
        <a:bodyPr/>
        <a:lstStyle/>
        <a:p>
          <a:endParaRPr lang="it-IT" sz="1200"/>
        </a:p>
      </dgm:t>
    </dgm:pt>
    <dgm:pt modelId="{E9C06341-7AA8-EA47-AABC-C9E7D78AFA78}" type="sibTrans" cxnId="{5D486827-46D2-1845-BA8A-A25A4BEF8118}">
      <dgm:prSet/>
      <dgm:spPr/>
      <dgm:t>
        <a:bodyPr/>
        <a:lstStyle/>
        <a:p>
          <a:endParaRPr lang="it-IT" sz="1200"/>
        </a:p>
      </dgm:t>
    </dgm:pt>
    <dgm:pt modelId="{6D545A59-8D49-074A-A77F-972464561F41}">
      <dgm:prSet phldrT="[Testo]" custT="1"/>
      <dgm:spPr/>
      <dgm:t>
        <a:bodyPr/>
        <a:lstStyle/>
        <a:p>
          <a:r>
            <a:rPr lang="it-IT" sz="3200" dirty="0">
              <a:solidFill>
                <a:schemeClr val="tx1"/>
              </a:solidFill>
              <a:effectLst>
                <a:outerShdw blurRad="50800" dist="38100" dir="2700000" algn="tl" rotWithShape="0">
                  <a:prstClr val="black">
                    <a:alpha val="40000"/>
                  </a:prstClr>
                </a:outerShdw>
              </a:effectLst>
            </a:rPr>
            <a:t>1 </a:t>
          </a:r>
          <a:r>
            <a:rPr lang="it-IT" sz="3200" dirty="0" err="1">
              <a:solidFill>
                <a:schemeClr val="tx1"/>
              </a:solidFill>
              <a:effectLst>
                <a:outerShdw blurRad="50800" dist="38100" dir="2700000" algn="tl" rotWithShape="0">
                  <a:prstClr val="black">
                    <a:alpha val="40000"/>
                  </a:prstClr>
                </a:outerShdw>
              </a:effectLst>
            </a:rPr>
            <a:t>billion</a:t>
          </a:r>
          <a:endParaRPr lang="it-IT" sz="3200" dirty="0">
            <a:solidFill>
              <a:schemeClr val="tx1"/>
            </a:solidFill>
            <a:effectLst>
              <a:outerShdw blurRad="50800" dist="38100" dir="2700000" algn="tl" rotWithShape="0">
                <a:prstClr val="black">
                  <a:alpha val="40000"/>
                </a:prstClr>
              </a:outerShdw>
            </a:effectLst>
          </a:endParaRPr>
        </a:p>
      </dgm:t>
    </dgm:pt>
    <dgm:pt modelId="{EABCAB81-6182-6B45-8CC2-41C9106C89D7}" type="sibTrans" cxnId="{5A348398-9397-9742-96F0-6F06F0572099}">
      <dgm:prSet/>
      <dgm:spPr/>
      <dgm:t>
        <a:bodyPr/>
        <a:lstStyle/>
        <a:p>
          <a:endParaRPr lang="it-IT" sz="1200"/>
        </a:p>
      </dgm:t>
    </dgm:pt>
    <dgm:pt modelId="{61DC3336-ECD0-2F4B-BB8D-8EA5597DA1AB}" type="parTrans" cxnId="{5A348398-9397-9742-96F0-6F06F0572099}">
      <dgm:prSet/>
      <dgm:spPr/>
      <dgm:t>
        <a:bodyPr/>
        <a:lstStyle/>
        <a:p>
          <a:endParaRPr lang="it-IT" sz="1200"/>
        </a:p>
      </dgm:t>
    </dgm:pt>
    <dgm:pt modelId="{C7971737-539D-0148-B257-D70F99FCB83F}">
      <dgm:prSet custT="1"/>
      <dgm:spPr>
        <a:solidFill>
          <a:srgbClr val="0070C0"/>
        </a:solidFill>
      </dgm:spPr>
      <dgm:t>
        <a:bodyPr/>
        <a:lstStyle/>
        <a:p>
          <a:endParaRPr lang="it-IT" sz="1800" dirty="0"/>
        </a:p>
      </dgm:t>
    </dgm:pt>
    <dgm:pt modelId="{4F7A8AA2-A9B5-4D41-877A-E46A76B04678}" type="sibTrans" cxnId="{BACDB9C8-4528-4C41-B8BC-E2D4BC42464C}">
      <dgm:prSet/>
      <dgm:spPr/>
      <dgm:t>
        <a:bodyPr/>
        <a:lstStyle/>
        <a:p>
          <a:endParaRPr lang="it-IT" sz="1200"/>
        </a:p>
      </dgm:t>
    </dgm:pt>
    <dgm:pt modelId="{5632FF68-748A-B940-86F2-A0032C8727DD}" type="parTrans" cxnId="{BACDB9C8-4528-4C41-B8BC-E2D4BC42464C}">
      <dgm:prSet/>
      <dgm:spPr/>
      <dgm:t>
        <a:bodyPr/>
        <a:lstStyle/>
        <a:p>
          <a:endParaRPr lang="it-IT" sz="1200"/>
        </a:p>
      </dgm:t>
    </dgm:pt>
    <dgm:pt modelId="{85198661-538E-CE4B-B9DE-03987270B578}">
      <dgm:prSet phldrT="[Testo]" custT="1"/>
      <dgm:spPr>
        <a:solidFill>
          <a:srgbClr val="0070C0"/>
        </a:solidFill>
      </dgm:spPr>
      <dgm:t>
        <a:bodyPr/>
        <a:lstStyle/>
        <a:p>
          <a:endParaRPr lang="it-IT" sz="1100" dirty="0"/>
        </a:p>
      </dgm:t>
    </dgm:pt>
    <dgm:pt modelId="{65A25363-B495-8C4A-9171-84F2615BFF8F}" type="sibTrans" cxnId="{CD4FE643-1EE8-9D44-9442-E86E090ADD00}">
      <dgm:prSet/>
      <dgm:spPr/>
      <dgm:t>
        <a:bodyPr/>
        <a:lstStyle/>
        <a:p>
          <a:endParaRPr lang="it-IT" sz="1200"/>
        </a:p>
      </dgm:t>
    </dgm:pt>
    <dgm:pt modelId="{9D7A06F4-EB47-6B44-BE56-C124E60E0F39}" type="parTrans" cxnId="{CD4FE643-1EE8-9D44-9442-E86E090ADD00}">
      <dgm:prSet/>
      <dgm:spPr/>
      <dgm:t>
        <a:bodyPr/>
        <a:lstStyle/>
        <a:p>
          <a:endParaRPr lang="it-IT" sz="1200"/>
        </a:p>
      </dgm:t>
    </dgm:pt>
    <dgm:pt modelId="{35B9E6CF-CEBE-9541-99A8-441DCBA627BE}" type="pres">
      <dgm:prSet presAssocID="{A3AEEAE4-A1B1-BB40-9D5C-5AAC05300FFC}" presName="Name0" presStyleCnt="0">
        <dgm:presLayoutVars>
          <dgm:dir/>
          <dgm:animLvl val="lvl"/>
          <dgm:resizeHandles val="exact"/>
        </dgm:presLayoutVars>
      </dgm:prSet>
      <dgm:spPr/>
      <dgm:t>
        <a:bodyPr/>
        <a:lstStyle/>
        <a:p>
          <a:endParaRPr lang="en-US"/>
        </a:p>
      </dgm:t>
    </dgm:pt>
    <dgm:pt modelId="{0813E80B-AF54-6A44-BCA9-51A35842A0FF}" type="pres">
      <dgm:prSet presAssocID="{85198661-538E-CE4B-B9DE-03987270B578}" presName="compositeNode" presStyleCnt="0">
        <dgm:presLayoutVars>
          <dgm:bulletEnabled val="1"/>
        </dgm:presLayoutVars>
      </dgm:prSet>
      <dgm:spPr/>
    </dgm:pt>
    <dgm:pt modelId="{7DC43AF2-3E49-C245-8F5D-637139FAC5A5}" type="pres">
      <dgm:prSet presAssocID="{85198661-538E-CE4B-B9DE-03987270B578}" presName="bgRect" presStyleLbl="node1" presStyleIdx="0" presStyleCnt="5" custScaleX="109723"/>
      <dgm:spPr/>
      <dgm:t>
        <a:bodyPr/>
        <a:lstStyle/>
        <a:p>
          <a:endParaRPr lang="en-US"/>
        </a:p>
      </dgm:t>
    </dgm:pt>
    <dgm:pt modelId="{90CECD7C-B8A7-494A-A01A-26A031FD7F1D}" type="pres">
      <dgm:prSet presAssocID="{85198661-538E-CE4B-B9DE-03987270B578}" presName="parentNode" presStyleLbl="node1" presStyleIdx="0" presStyleCnt="5">
        <dgm:presLayoutVars>
          <dgm:chMax val="0"/>
          <dgm:bulletEnabled val="1"/>
        </dgm:presLayoutVars>
      </dgm:prSet>
      <dgm:spPr/>
      <dgm:t>
        <a:bodyPr/>
        <a:lstStyle/>
        <a:p>
          <a:endParaRPr lang="en-US"/>
        </a:p>
      </dgm:t>
    </dgm:pt>
    <dgm:pt modelId="{AE87657F-9AB3-B343-9C6B-C0308CD41782}" type="pres">
      <dgm:prSet presAssocID="{85198661-538E-CE4B-B9DE-03987270B578}" presName="childNode" presStyleLbl="node1" presStyleIdx="0" presStyleCnt="5">
        <dgm:presLayoutVars>
          <dgm:bulletEnabled val="1"/>
        </dgm:presLayoutVars>
      </dgm:prSet>
      <dgm:spPr/>
      <dgm:t>
        <a:bodyPr/>
        <a:lstStyle/>
        <a:p>
          <a:endParaRPr lang="en-US"/>
        </a:p>
      </dgm:t>
    </dgm:pt>
    <dgm:pt modelId="{BE266E31-2357-D644-A539-71338AE0F801}" type="pres">
      <dgm:prSet presAssocID="{65A25363-B495-8C4A-9171-84F2615BFF8F}" presName="hSp" presStyleCnt="0"/>
      <dgm:spPr/>
    </dgm:pt>
    <dgm:pt modelId="{855064A7-8CC0-E34F-A388-C400EFDB3358}" type="pres">
      <dgm:prSet presAssocID="{65A25363-B495-8C4A-9171-84F2615BFF8F}" presName="vProcSp" presStyleCnt="0"/>
      <dgm:spPr/>
    </dgm:pt>
    <dgm:pt modelId="{E76BDA01-7895-C147-892F-2F88C26FE08E}" type="pres">
      <dgm:prSet presAssocID="{65A25363-B495-8C4A-9171-84F2615BFF8F}" presName="vSp1" presStyleCnt="0"/>
      <dgm:spPr/>
    </dgm:pt>
    <dgm:pt modelId="{118EDE36-49A0-0841-BFF9-0C3CAE295064}" type="pres">
      <dgm:prSet presAssocID="{65A25363-B495-8C4A-9171-84F2615BFF8F}" presName="simulatedConn" presStyleLbl="solidFgAcc1" presStyleIdx="0" presStyleCnt="4"/>
      <dgm:spPr/>
    </dgm:pt>
    <dgm:pt modelId="{66770882-BBB7-F347-AA99-81A33F387143}" type="pres">
      <dgm:prSet presAssocID="{65A25363-B495-8C4A-9171-84F2615BFF8F}" presName="vSp2" presStyleCnt="0"/>
      <dgm:spPr/>
    </dgm:pt>
    <dgm:pt modelId="{2919011D-CD79-4642-9D6A-49CE7419C463}" type="pres">
      <dgm:prSet presAssocID="{65A25363-B495-8C4A-9171-84F2615BFF8F}" presName="sibTrans" presStyleCnt="0"/>
      <dgm:spPr/>
    </dgm:pt>
    <dgm:pt modelId="{B8EA3146-F4BD-EF4D-8907-2C31D80DE66A}" type="pres">
      <dgm:prSet presAssocID="{C7971737-539D-0148-B257-D70F99FCB83F}" presName="compositeNode" presStyleCnt="0">
        <dgm:presLayoutVars>
          <dgm:bulletEnabled val="1"/>
        </dgm:presLayoutVars>
      </dgm:prSet>
      <dgm:spPr/>
    </dgm:pt>
    <dgm:pt modelId="{D5D2D641-5985-4C4C-8941-09A150511F44}" type="pres">
      <dgm:prSet presAssocID="{C7971737-539D-0148-B257-D70F99FCB83F}" presName="bgRect" presStyleLbl="node1" presStyleIdx="1" presStyleCnt="5" custScaleX="112233"/>
      <dgm:spPr/>
      <dgm:t>
        <a:bodyPr/>
        <a:lstStyle/>
        <a:p>
          <a:endParaRPr lang="en-US"/>
        </a:p>
      </dgm:t>
    </dgm:pt>
    <dgm:pt modelId="{0BD909B1-CBFB-B747-ABE0-B0CF444E8C4C}" type="pres">
      <dgm:prSet presAssocID="{C7971737-539D-0148-B257-D70F99FCB83F}" presName="parentNode" presStyleLbl="node1" presStyleIdx="1" presStyleCnt="5">
        <dgm:presLayoutVars>
          <dgm:chMax val="0"/>
          <dgm:bulletEnabled val="1"/>
        </dgm:presLayoutVars>
      </dgm:prSet>
      <dgm:spPr/>
      <dgm:t>
        <a:bodyPr/>
        <a:lstStyle/>
        <a:p>
          <a:endParaRPr lang="en-US"/>
        </a:p>
      </dgm:t>
    </dgm:pt>
    <dgm:pt modelId="{89C9740E-B139-7448-97B2-CAB658018B2C}" type="pres">
      <dgm:prSet presAssocID="{C7971737-539D-0148-B257-D70F99FCB83F}" presName="childNode" presStyleLbl="node1" presStyleIdx="1" presStyleCnt="5">
        <dgm:presLayoutVars>
          <dgm:bulletEnabled val="1"/>
        </dgm:presLayoutVars>
      </dgm:prSet>
      <dgm:spPr/>
      <dgm:t>
        <a:bodyPr/>
        <a:lstStyle/>
        <a:p>
          <a:endParaRPr lang="en-US"/>
        </a:p>
      </dgm:t>
    </dgm:pt>
    <dgm:pt modelId="{CC012E0F-7C13-DF4F-BAE1-5F3ABC73C9B6}" type="pres">
      <dgm:prSet presAssocID="{4F7A8AA2-A9B5-4D41-877A-E46A76B04678}" presName="hSp" presStyleCnt="0"/>
      <dgm:spPr/>
    </dgm:pt>
    <dgm:pt modelId="{7A6DEA42-D6AE-1E4A-B963-DB82C5B3CF42}" type="pres">
      <dgm:prSet presAssocID="{4F7A8AA2-A9B5-4D41-877A-E46A76B04678}" presName="vProcSp" presStyleCnt="0"/>
      <dgm:spPr/>
    </dgm:pt>
    <dgm:pt modelId="{D5E91FA5-0429-B241-968D-A31E705A798E}" type="pres">
      <dgm:prSet presAssocID="{4F7A8AA2-A9B5-4D41-877A-E46A76B04678}" presName="vSp1" presStyleCnt="0"/>
      <dgm:spPr/>
    </dgm:pt>
    <dgm:pt modelId="{5ECB6808-8DC3-3E45-B4A2-95A26FE0B4A2}" type="pres">
      <dgm:prSet presAssocID="{4F7A8AA2-A9B5-4D41-877A-E46A76B04678}" presName="simulatedConn" presStyleLbl="solidFgAcc1" presStyleIdx="1" presStyleCnt="4"/>
      <dgm:spPr/>
    </dgm:pt>
    <dgm:pt modelId="{1D4A30D5-01C7-B94F-9974-EBDCEF9F68E9}" type="pres">
      <dgm:prSet presAssocID="{4F7A8AA2-A9B5-4D41-877A-E46A76B04678}" presName="vSp2" presStyleCnt="0"/>
      <dgm:spPr/>
    </dgm:pt>
    <dgm:pt modelId="{BB31D9CD-8E3E-8C4F-8914-33742B49257C}" type="pres">
      <dgm:prSet presAssocID="{4F7A8AA2-A9B5-4D41-877A-E46A76B04678}" presName="sibTrans" presStyleCnt="0"/>
      <dgm:spPr/>
    </dgm:pt>
    <dgm:pt modelId="{027F3364-9021-9B43-A055-61F212353C15}" type="pres">
      <dgm:prSet presAssocID="{3A185C81-D3AE-F046-A247-26A6E59055A6}" presName="compositeNode" presStyleCnt="0">
        <dgm:presLayoutVars>
          <dgm:bulletEnabled val="1"/>
        </dgm:presLayoutVars>
      </dgm:prSet>
      <dgm:spPr/>
    </dgm:pt>
    <dgm:pt modelId="{BDA197BF-0C77-374F-B458-6C66D590186C}" type="pres">
      <dgm:prSet presAssocID="{3A185C81-D3AE-F046-A247-26A6E59055A6}" presName="bgRect" presStyleLbl="node1" presStyleIdx="2" presStyleCnt="5" custScaleX="108309"/>
      <dgm:spPr/>
      <dgm:t>
        <a:bodyPr/>
        <a:lstStyle/>
        <a:p>
          <a:endParaRPr lang="en-US"/>
        </a:p>
      </dgm:t>
    </dgm:pt>
    <dgm:pt modelId="{F6B75A26-DED9-5D46-97E8-68EAE958CED5}" type="pres">
      <dgm:prSet presAssocID="{3A185C81-D3AE-F046-A247-26A6E59055A6}" presName="parentNode" presStyleLbl="node1" presStyleIdx="2" presStyleCnt="5">
        <dgm:presLayoutVars>
          <dgm:chMax val="0"/>
          <dgm:bulletEnabled val="1"/>
        </dgm:presLayoutVars>
      </dgm:prSet>
      <dgm:spPr/>
      <dgm:t>
        <a:bodyPr/>
        <a:lstStyle/>
        <a:p>
          <a:endParaRPr lang="en-US"/>
        </a:p>
      </dgm:t>
    </dgm:pt>
    <dgm:pt modelId="{683FE260-3E8C-7241-BC34-AA5E4A469198}" type="pres">
      <dgm:prSet presAssocID="{3A185C81-D3AE-F046-A247-26A6E59055A6}" presName="childNode" presStyleLbl="node1" presStyleIdx="2" presStyleCnt="5">
        <dgm:presLayoutVars>
          <dgm:bulletEnabled val="1"/>
        </dgm:presLayoutVars>
      </dgm:prSet>
      <dgm:spPr/>
      <dgm:t>
        <a:bodyPr/>
        <a:lstStyle/>
        <a:p>
          <a:endParaRPr lang="en-US"/>
        </a:p>
      </dgm:t>
    </dgm:pt>
    <dgm:pt modelId="{0FFF5E1B-DC83-BC4D-808F-771BC681BE84}" type="pres">
      <dgm:prSet presAssocID="{34A8765E-0230-3742-B7A4-5093CC3B9F7E}" presName="hSp" presStyleCnt="0"/>
      <dgm:spPr/>
    </dgm:pt>
    <dgm:pt modelId="{D93CF1AF-3183-F74F-811D-557C2775FC80}" type="pres">
      <dgm:prSet presAssocID="{34A8765E-0230-3742-B7A4-5093CC3B9F7E}" presName="vProcSp" presStyleCnt="0"/>
      <dgm:spPr/>
    </dgm:pt>
    <dgm:pt modelId="{7DBB7B53-7258-5D4E-B460-4E3EE6A0A8EB}" type="pres">
      <dgm:prSet presAssocID="{34A8765E-0230-3742-B7A4-5093CC3B9F7E}" presName="vSp1" presStyleCnt="0"/>
      <dgm:spPr/>
    </dgm:pt>
    <dgm:pt modelId="{8981B9F3-311F-EA4C-933D-5D0F2367FAAA}" type="pres">
      <dgm:prSet presAssocID="{34A8765E-0230-3742-B7A4-5093CC3B9F7E}" presName="simulatedConn" presStyleLbl="solidFgAcc1" presStyleIdx="2" presStyleCnt="4"/>
      <dgm:spPr/>
    </dgm:pt>
    <dgm:pt modelId="{F7A25A1A-AEF9-7B45-BA79-9FDCA244C768}" type="pres">
      <dgm:prSet presAssocID="{34A8765E-0230-3742-B7A4-5093CC3B9F7E}" presName="vSp2" presStyleCnt="0"/>
      <dgm:spPr/>
    </dgm:pt>
    <dgm:pt modelId="{EF324709-C2AE-9744-9A6E-FC68C0A3FD02}" type="pres">
      <dgm:prSet presAssocID="{34A8765E-0230-3742-B7A4-5093CC3B9F7E}" presName="sibTrans" presStyleCnt="0"/>
      <dgm:spPr/>
    </dgm:pt>
    <dgm:pt modelId="{C3AB225F-AC78-9C4D-8A45-6CA56F05DD5C}" type="pres">
      <dgm:prSet presAssocID="{19E62116-A2BE-8845-81D1-73D40C3777BA}" presName="compositeNode" presStyleCnt="0">
        <dgm:presLayoutVars>
          <dgm:bulletEnabled val="1"/>
        </dgm:presLayoutVars>
      </dgm:prSet>
      <dgm:spPr/>
    </dgm:pt>
    <dgm:pt modelId="{3DB36290-4F7D-E647-84B9-58DF24A03B19}" type="pres">
      <dgm:prSet presAssocID="{19E62116-A2BE-8845-81D1-73D40C3777BA}" presName="bgRect" presStyleLbl="node1" presStyleIdx="3" presStyleCnt="5" custScaleX="110990"/>
      <dgm:spPr/>
      <dgm:t>
        <a:bodyPr/>
        <a:lstStyle/>
        <a:p>
          <a:endParaRPr lang="en-US"/>
        </a:p>
      </dgm:t>
    </dgm:pt>
    <dgm:pt modelId="{F2BB9FAB-B7AC-9D42-8917-21DCDAD8647F}" type="pres">
      <dgm:prSet presAssocID="{19E62116-A2BE-8845-81D1-73D40C3777BA}" presName="parentNode" presStyleLbl="node1" presStyleIdx="3" presStyleCnt="5">
        <dgm:presLayoutVars>
          <dgm:chMax val="0"/>
          <dgm:bulletEnabled val="1"/>
        </dgm:presLayoutVars>
      </dgm:prSet>
      <dgm:spPr/>
      <dgm:t>
        <a:bodyPr/>
        <a:lstStyle/>
        <a:p>
          <a:endParaRPr lang="en-US"/>
        </a:p>
      </dgm:t>
    </dgm:pt>
    <dgm:pt modelId="{B6B40E87-9231-884B-B57A-4951C8F7D431}" type="pres">
      <dgm:prSet presAssocID="{19E62116-A2BE-8845-81D1-73D40C3777BA}" presName="childNode" presStyleLbl="node1" presStyleIdx="3" presStyleCnt="5">
        <dgm:presLayoutVars>
          <dgm:bulletEnabled val="1"/>
        </dgm:presLayoutVars>
      </dgm:prSet>
      <dgm:spPr/>
      <dgm:t>
        <a:bodyPr/>
        <a:lstStyle/>
        <a:p>
          <a:endParaRPr lang="en-US"/>
        </a:p>
      </dgm:t>
    </dgm:pt>
    <dgm:pt modelId="{C143D8EA-D5F4-3242-81CC-A0CEA187F424}" type="pres">
      <dgm:prSet presAssocID="{B4D4ED7F-4A62-004F-A4C7-E74ECDDA1234}" presName="hSp" presStyleCnt="0"/>
      <dgm:spPr/>
    </dgm:pt>
    <dgm:pt modelId="{109FF0CD-53D5-944D-9DC1-D9E68C2C5FE6}" type="pres">
      <dgm:prSet presAssocID="{B4D4ED7F-4A62-004F-A4C7-E74ECDDA1234}" presName="vProcSp" presStyleCnt="0"/>
      <dgm:spPr/>
    </dgm:pt>
    <dgm:pt modelId="{E3478644-F005-2A48-9F86-38B3C4A01CCE}" type="pres">
      <dgm:prSet presAssocID="{B4D4ED7F-4A62-004F-A4C7-E74ECDDA1234}" presName="vSp1" presStyleCnt="0"/>
      <dgm:spPr/>
    </dgm:pt>
    <dgm:pt modelId="{D1EDED1A-D1FD-184B-ADC7-BF7711A7D5F1}" type="pres">
      <dgm:prSet presAssocID="{B4D4ED7F-4A62-004F-A4C7-E74ECDDA1234}" presName="simulatedConn" presStyleLbl="solidFgAcc1" presStyleIdx="3" presStyleCnt="4"/>
      <dgm:spPr/>
    </dgm:pt>
    <dgm:pt modelId="{8FC6DEC3-D97D-194E-94C7-EAA8B8E09129}" type="pres">
      <dgm:prSet presAssocID="{B4D4ED7F-4A62-004F-A4C7-E74ECDDA1234}" presName="vSp2" presStyleCnt="0"/>
      <dgm:spPr/>
    </dgm:pt>
    <dgm:pt modelId="{CBCB814B-A000-D644-BDAC-D358FB6EBAC0}" type="pres">
      <dgm:prSet presAssocID="{B4D4ED7F-4A62-004F-A4C7-E74ECDDA1234}" presName="sibTrans" presStyleCnt="0"/>
      <dgm:spPr/>
    </dgm:pt>
    <dgm:pt modelId="{134F236A-7EF5-854E-9391-B00F0D73FE93}" type="pres">
      <dgm:prSet presAssocID="{BFEBDA34-E464-5844-8392-55C934B5242D}" presName="compositeNode" presStyleCnt="0">
        <dgm:presLayoutVars>
          <dgm:bulletEnabled val="1"/>
        </dgm:presLayoutVars>
      </dgm:prSet>
      <dgm:spPr/>
    </dgm:pt>
    <dgm:pt modelId="{B1EA976E-B0B6-D64C-86A6-B3A96E5637A4}" type="pres">
      <dgm:prSet presAssocID="{BFEBDA34-E464-5844-8392-55C934B5242D}" presName="bgRect" presStyleLbl="node1" presStyleIdx="4" presStyleCnt="5" custScaleX="106597"/>
      <dgm:spPr/>
      <dgm:t>
        <a:bodyPr/>
        <a:lstStyle/>
        <a:p>
          <a:endParaRPr lang="en-US"/>
        </a:p>
      </dgm:t>
    </dgm:pt>
    <dgm:pt modelId="{D1F9D433-C07C-1342-B275-CCAF52F945CE}" type="pres">
      <dgm:prSet presAssocID="{BFEBDA34-E464-5844-8392-55C934B5242D}" presName="parentNode" presStyleLbl="node1" presStyleIdx="4" presStyleCnt="5">
        <dgm:presLayoutVars>
          <dgm:chMax val="0"/>
          <dgm:bulletEnabled val="1"/>
        </dgm:presLayoutVars>
      </dgm:prSet>
      <dgm:spPr/>
      <dgm:t>
        <a:bodyPr/>
        <a:lstStyle/>
        <a:p>
          <a:endParaRPr lang="en-US"/>
        </a:p>
      </dgm:t>
    </dgm:pt>
    <dgm:pt modelId="{1640CF04-7C00-E74A-A25B-DC3057A54EEF}" type="pres">
      <dgm:prSet presAssocID="{BFEBDA34-E464-5844-8392-55C934B5242D}" presName="childNode" presStyleLbl="node1" presStyleIdx="4" presStyleCnt="5">
        <dgm:presLayoutVars>
          <dgm:bulletEnabled val="1"/>
        </dgm:presLayoutVars>
      </dgm:prSet>
      <dgm:spPr/>
      <dgm:t>
        <a:bodyPr/>
        <a:lstStyle/>
        <a:p>
          <a:endParaRPr lang="en-US"/>
        </a:p>
      </dgm:t>
    </dgm:pt>
  </dgm:ptLst>
  <dgm:cxnLst>
    <dgm:cxn modelId="{9A5A3861-4C8B-3243-9F36-5998FDEDE5C7}" type="presOf" srcId="{3A185C81-D3AE-F046-A247-26A6E59055A6}" destId="{F6B75A26-DED9-5D46-97E8-68EAE958CED5}" srcOrd="1" destOrd="0" presId="urn:microsoft.com/office/officeart/2005/8/layout/hProcess7"/>
    <dgm:cxn modelId="{07FD49E7-9176-EC41-9884-800F9BB76E1C}" srcId="{A3AEEAE4-A1B1-BB40-9D5C-5AAC05300FFC}" destId="{19E62116-A2BE-8845-81D1-73D40C3777BA}" srcOrd="3" destOrd="0" parTransId="{3D618564-8609-FC4C-894C-4FAAD7FA07DB}" sibTransId="{B4D4ED7F-4A62-004F-A4C7-E74ECDDA1234}"/>
    <dgm:cxn modelId="{83B3313B-58A0-D840-98C2-A3A5508F354F}" type="presOf" srcId="{6D545A59-8D49-074A-A77F-972464561F41}" destId="{AE87657F-9AB3-B343-9C6B-C0308CD41782}" srcOrd="0" destOrd="0" presId="urn:microsoft.com/office/officeart/2005/8/layout/hProcess7"/>
    <dgm:cxn modelId="{1186C1BC-8036-CC4D-8F3C-7447556EFBB0}" type="presOf" srcId="{19E62116-A2BE-8845-81D1-73D40C3777BA}" destId="{3DB36290-4F7D-E647-84B9-58DF24A03B19}" srcOrd="0" destOrd="0" presId="urn:microsoft.com/office/officeart/2005/8/layout/hProcess7"/>
    <dgm:cxn modelId="{BACDB9C8-4528-4C41-B8BC-E2D4BC42464C}" srcId="{A3AEEAE4-A1B1-BB40-9D5C-5AAC05300FFC}" destId="{C7971737-539D-0148-B257-D70F99FCB83F}" srcOrd="1" destOrd="0" parTransId="{5632FF68-748A-B940-86F2-A0032C8727DD}" sibTransId="{4F7A8AA2-A9B5-4D41-877A-E46A76B04678}"/>
    <dgm:cxn modelId="{D953E9BB-2832-794D-8DFA-B89EAB959787}" srcId="{3A185C81-D3AE-F046-A247-26A6E59055A6}" destId="{803A81CC-B2F7-6843-8157-057BA9CCA801}" srcOrd="0" destOrd="0" parTransId="{AC044AA4-5BA3-2B40-A654-6DE25D58E30D}" sibTransId="{4FA1A7EC-BD8F-2149-828E-FF30C9ECB90A}"/>
    <dgm:cxn modelId="{CD4FE643-1EE8-9D44-9442-E86E090ADD00}" srcId="{A3AEEAE4-A1B1-BB40-9D5C-5AAC05300FFC}" destId="{85198661-538E-CE4B-B9DE-03987270B578}" srcOrd="0" destOrd="0" parTransId="{9D7A06F4-EB47-6B44-BE56-C124E60E0F39}" sibTransId="{65A25363-B495-8C4A-9171-84F2615BFF8F}"/>
    <dgm:cxn modelId="{4B77B099-3EC9-5049-8C12-0BFD8439CED6}" type="presOf" srcId="{3A185C81-D3AE-F046-A247-26A6E59055A6}" destId="{BDA197BF-0C77-374F-B458-6C66D590186C}" srcOrd="0" destOrd="0" presId="urn:microsoft.com/office/officeart/2005/8/layout/hProcess7"/>
    <dgm:cxn modelId="{CBB623DE-A08A-CB44-B84C-2507F9F487C1}" type="presOf" srcId="{803A81CC-B2F7-6843-8157-057BA9CCA801}" destId="{683FE260-3E8C-7241-BC34-AA5E4A469198}" srcOrd="0" destOrd="0" presId="urn:microsoft.com/office/officeart/2005/8/layout/hProcess7"/>
    <dgm:cxn modelId="{181AA5D1-1EF0-524E-BECE-537FAF38AD67}" srcId="{19E62116-A2BE-8845-81D1-73D40C3777BA}" destId="{8D7DA422-5FF0-8748-A832-E64C89904B0C}" srcOrd="0" destOrd="0" parTransId="{CDCACB26-7852-6B45-A5A4-E384EA1AE9EC}" sibTransId="{3573C735-2B91-534F-8B48-A5DCA283A2E6}"/>
    <dgm:cxn modelId="{C1DF7423-2738-234D-9A86-13BCF2255EA4}" type="presOf" srcId="{8D7DA422-5FF0-8748-A832-E64C89904B0C}" destId="{B6B40E87-9231-884B-B57A-4951C8F7D431}" srcOrd="0" destOrd="0" presId="urn:microsoft.com/office/officeart/2005/8/layout/hProcess7"/>
    <dgm:cxn modelId="{9C26D869-6E87-CE4E-A831-CBAD91EC1A2D}" type="presOf" srcId="{C7971737-539D-0148-B257-D70F99FCB83F}" destId="{0BD909B1-CBFB-B747-ABE0-B0CF444E8C4C}" srcOrd="1" destOrd="0" presId="urn:microsoft.com/office/officeart/2005/8/layout/hProcess7"/>
    <dgm:cxn modelId="{40C31A2D-4347-624A-83AB-898A76B193BC}" type="presOf" srcId="{BFEBDA34-E464-5844-8392-55C934B5242D}" destId="{B1EA976E-B0B6-D64C-86A6-B3A96E5637A4}" srcOrd="0" destOrd="0" presId="urn:microsoft.com/office/officeart/2005/8/layout/hProcess7"/>
    <dgm:cxn modelId="{ACF1AEA1-9EDC-8A49-8575-BC6BC6A05935}" srcId="{C7971737-539D-0148-B257-D70F99FCB83F}" destId="{AE49F34D-FF46-EA4B-A834-B143D08610B0}" srcOrd="0" destOrd="0" parTransId="{6E74B297-185E-F648-B63F-80DCBE90AAF1}" sibTransId="{BCAA5C90-7A68-0543-8502-9C425307EBC3}"/>
    <dgm:cxn modelId="{E51F0A09-B490-B549-9BA7-2B6DDCF22DC5}" type="presOf" srcId="{85198661-538E-CE4B-B9DE-03987270B578}" destId="{90CECD7C-B8A7-494A-A01A-26A031FD7F1D}" srcOrd="1" destOrd="0" presId="urn:microsoft.com/office/officeart/2005/8/layout/hProcess7"/>
    <dgm:cxn modelId="{78F2516F-7358-934A-9845-98E305FC0AE5}" type="presOf" srcId="{BFEBDA34-E464-5844-8392-55C934B5242D}" destId="{D1F9D433-C07C-1342-B275-CCAF52F945CE}" srcOrd="1" destOrd="0" presId="urn:microsoft.com/office/officeart/2005/8/layout/hProcess7"/>
    <dgm:cxn modelId="{2AFD77A5-A300-A74A-B030-0680BC26A763}" type="presOf" srcId="{A3AEEAE4-A1B1-BB40-9D5C-5AAC05300FFC}" destId="{35B9E6CF-CEBE-9541-99A8-441DCBA627BE}" srcOrd="0" destOrd="0" presId="urn:microsoft.com/office/officeart/2005/8/layout/hProcess7"/>
    <dgm:cxn modelId="{7943FD8D-0459-8840-A122-C74ED0256E1A}" type="presOf" srcId="{2CA3725D-176C-F440-8371-AE6A289F3DAE}" destId="{1640CF04-7C00-E74A-A25B-DC3057A54EEF}" srcOrd="0" destOrd="0" presId="urn:microsoft.com/office/officeart/2005/8/layout/hProcess7"/>
    <dgm:cxn modelId="{5D486827-46D2-1845-BA8A-A25A4BEF8118}" srcId="{BFEBDA34-E464-5844-8392-55C934B5242D}" destId="{2CA3725D-176C-F440-8371-AE6A289F3DAE}" srcOrd="0" destOrd="0" parTransId="{056CDE26-FE28-264C-8F78-E0609FDE7985}" sibTransId="{E9C06341-7AA8-EA47-AABC-C9E7D78AFA78}"/>
    <dgm:cxn modelId="{5A348398-9397-9742-96F0-6F06F0572099}" srcId="{85198661-538E-CE4B-B9DE-03987270B578}" destId="{6D545A59-8D49-074A-A77F-972464561F41}" srcOrd="0" destOrd="0" parTransId="{61DC3336-ECD0-2F4B-BB8D-8EA5597DA1AB}" sibTransId="{EABCAB81-6182-6B45-8CC2-41C9106C89D7}"/>
    <dgm:cxn modelId="{518F005B-5EFA-1440-AE5B-8135008C3D08}" type="presOf" srcId="{AE49F34D-FF46-EA4B-A834-B143D08610B0}" destId="{89C9740E-B139-7448-97B2-CAB658018B2C}" srcOrd="0" destOrd="0" presId="urn:microsoft.com/office/officeart/2005/8/layout/hProcess7"/>
    <dgm:cxn modelId="{0EACBF70-F706-7B47-849F-22CBC882E790}" type="presOf" srcId="{19E62116-A2BE-8845-81D1-73D40C3777BA}" destId="{F2BB9FAB-B7AC-9D42-8917-21DCDAD8647F}" srcOrd="1" destOrd="0" presId="urn:microsoft.com/office/officeart/2005/8/layout/hProcess7"/>
    <dgm:cxn modelId="{49D99EE4-7783-A247-903B-FA7C85333248}" type="presOf" srcId="{85198661-538E-CE4B-B9DE-03987270B578}" destId="{7DC43AF2-3E49-C245-8F5D-637139FAC5A5}" srcOrd="0" destOrd="0" presId="urn:microsoft.com/office/officeart/2005/8/layout/hProcess7"/>
    <dgm:cxn modelId="{9EEAFFF6-8292-F442-A1C7-6F49BB32628D}" type="presOf" srcId="{C7971737-539D-0148-B257-D70F99FCB83F}" destId="{D5D2D641-5985-4C4C-8941-09A150511F44}" srcOrd="0" destOrd="0" presId="urn:microsoft.com/office/officeart/2005/8/layout/hProcess7"/>
    <dgm:cxn modelId="{E7A32660-1A5D-7F4E-932A-C03BB41D15B1}" srcId="{A3AEEAE4-A1B1-BB40-9D5C-5AAC05300FFC}" destId="{BFEBDA34-E464-5844-8392-55C934B5242D}" srcOrd="4" destOrd="0" parTransId="{4E74AD9B-0B53-2341-86A8-1148CD0784CB}" sibTransId="{A5D8B912-03E4-3448-9330-88A6FE9EDD87}"/>
    <dgm:cxn modelId="{11E121F7-5A38-BA4C-9DAE-2E3132A60344}" srcId="{A3AEEAE4-A1B1-BB40-9D5C-5AAC05300FFC}" destId="{3A185C81-D3AE-F046-A247-26A6E59055A6}" srcOrd="2" destOrd="0" parTransId="{55ACE4EF-AB98-3A4A-AF4A-3D33A6C2288E}" sibTransId="{34A8765E-0230-3742-B7A4-5093CC3B9F7E}"/>
    <dgm:cxn modelId="{6AA2A25A-5CC2-9347-AF13-9FA0A52D9B58}" type="presParOf" srcId="{35B9E6CF-CEBE-9541-99A8-441DCBA627BE}" destId="{0813E80B-AF54-6A44-BCA9-51A35842A0FF}" srcOrd="0" destOrd="0" presId="urn:microsoft.com/office/officeart/2005/8/layout/hProcess7"/>
    <dgm:cxn modelId="{191C2E21-5FBF-D445-910B-5A6457E03AA0}" type="presParOf" srcId="{0813E80B-AF54-6A44-BCA9-51A35842A0FF}" destId="{7DC43AF2-3E49-C245-8F5D-637139FAC5A5}" srcOrd="0" destOrd="0" presId="urn:microsoft.com/office/officeart/2005/8/layout/hProcess7"/>
    <dgm:cxn modelId="{2256F866-0C4D-3948-9647-B56BF70EB607}" type="presParOf" srcId="{0813E80B-AF54-6A44-BCA9-51A35842A0FF}" destId="{90CECD7C-B8A7-494A-A01A-26A031FD7F1D}" srcOrd="1" destOrd="0" presId="urn:microsoft.com/office/officeart/2005/8/layout/hProcess7"/>
    <dgm:cxn modelId="{A96E4BEB-F43A-1649-821E-5E7433F48D22}" type="presParOf" srcId="{0813E80B-AF54-6A44-BCA9-51A35842A0FF}" destId="{AE87657F-9AB3-B343-9C6B-C0308CD41782}" srcOrd="2" destOrd="0" presId="urn:microsoft.com/office/officeart/2005/8/layout/hProcess7"/>
    <dgm:cxn modelId="{987AB6BF-1DFF-3E4C-BDEF-D2CBF3FD1BB8}" type="presParOf" srcId="{35B9E6CF-CEBE-9541-99A8-441DCBA627BE}" destId="{BE266E31-2357-D644-A539-71338AE0F801}" srcOrd="1" destOrd="0" presId="urn:microsoft.com/office/officeart/2005/8/layout/hProcess7"/>
    <dgm:cxn modelId="{4B5639C4-2ACC-5A47-AF04-32A51CE695F6}" type="presParOf" srcId="{35B9E6CF-CEBE-9541-99A8-441DCBA627BE}" destId="{855064A7-8CC0-E34F-A388-C400EFDB3358}" srcOrd="2" destOrd="0" presId="urn:microsoft.com/office/officeart/2005/8/layout/hProcess7"/>
    <dgm:cxn modelId="{3B366155-3ECA-7A42-B91D-A6B6595CC021}" type="presParOf" srcId="{855064A7-8CC0-E34F-A388-C400EFDB3358}" destId="{E76BDA01-7895-C147-892F-2F88C26FE08E}" srcOrd="0" destOrd="0" presId="urn:microsoft.com/office/officeart/2005/8/layout/hProcess7"/>
    <dgm:cxn modelId="{631B6DAC-6359-1141-82B1-ADEF6D1C05E2}" type="presParOf" srcId="{855064A7-8CC0-E34F-A388-C400EFDB3358}" destId="{118EDE36-49A0-0841-BFF9-0C3CAE295064}" srcOrd="1" destOrd="0" presId="urn:microsoft.com/office/officeart/2005/8/layout/hProcess7"/>
    <dgm:cxn modelId="{D0185920-D245-8848-9F15-6CA46C099EF9}" type="presParOf" srcId="{855064A7-8CC0-E34F-A388-C400EFDB3358}" destId="{66770882-BBB7-F347-AA99-81A33F387143}" srcOrd="2" destOrd="0" presId="urn:microsoft.com/office/officeart/2005/8/layout/hProcess7"/>
    <dgm:cxn modelId="{69D6634C-7BDD-1D4D-814A-B8155EF7F04A}" type="presParOf" srcId="{35B9E6CF-CEBE-9541-99A8-441DCBA627BE}" destId="{2919011D-CD79-4642-9D6A-49CE7419C463}" srcOrd="3" destOrd="0" presId="urn:microsoft.com/office/officeart/2005/8/layout/hProcess7"/>
    <dgm:cxn modelId="{F2B33498-74F9-2E48-9A7A-22FDFB9D3BA7}" type="presParOf" srcId="{35B9E6CF-CEBE-9541-99A8-441DCBA627BE}" destId="{B8EA3146-F4BD-EF4D-8907-2C31D80DE66A}" srcOrd="4" destOrd="0" presId="urn:microsoft.com/office/officeart/2005/8/layout/hProcess7"/>
    <dgm:cxn modelId="{73D79D91-23F5-1D42-8C42-F73527D41033}" type="presParOf" srcId="{B8EA3146-F4BD-EF4D-8907-2C31D80DE66A}" destId="{D5D2D641-5985-4C4C-8941-09A150511F44}" srcOrd="0" destOrd="0" presId="urn:microsoft.com/office/officeart/2005/8/layout/hProcess7"/>
    <dgm:cxn modelId="{AEA47E32-4DA9-7846-A028-503DCD58C9D2}" type="presParOf" srcId="{B8EA3146-F4BD-EF4D-8907-2C31D80DE66A}" destId="{0BD909B1-CBFB-B747-ABE0-B0CF444E8C4C}" srcOrd="1" destOrd="0" presId="urn:microsoft.com/office/officeart/2005/8/layout/hProcess7"/>
    <dgm:cxn modelId="{6231F974-4BAE-6842-997B-F3445CCE7A7F}" type="presParOf" srcId="{B8EA3146-F4BD-EF4D-8907-2C31D80DE66A}" destId="{89C9740E-B139-7448-97B2-CAB658018B2C}" srcOrd="2" destOrd="0" presId="urn:microsoft.com/office/officeart/2005/8/layout/hProcess7"/>
    <dgm:cxn modelId="{889E3FF5-1B34-0D40-96C4-92A5B53B065B}" type="presParOf" srcId="{35B9E6CF-CEBE-9541-99A8-441DCBA627BE}" destId="{CC012E0F-7C13-DF4F-BAE1-5F3ABC73C9B6}" srcOrd="5" destOrd="0" presId="urn:microsoft.com/office/officeart/2005/8/layout/hProcess7"/>
    <dgm:cxn modelId="{7C5DDB58-DAA3-D54B-B58A-49159422DBF8}" type="presParOf" srcId="{35B9E6CF-CEBE-9541-99A8-441DCBA627BE}" destId="{7A6DEA42-D6AE-1E4A-B963-DB82C5B3CF42}" srcOrd="6" destOrd="0" presId="urn:microsoft.com/office/officeart/2005/8/layout/hProcess7"/>
    <dgm:cxn modelId="{9DCF95F6-3C9D-364D-8ECC-CC1F3E867B40}" type="presParOf" srcId="{7A6DEA42-D6AE-1E4A-B963-DB82C5B3CF42}" destId="{D5E91FA5-0429-B241-968D-A31E705A798E}" srcOrd="0" destOrd="0" presId="urn:microsoft.com/office/officeart/2005/8/layout/hProcess7"/>
    <dgm:cxn modelId="{749713F5-29FF-BE48-8284-58F39CCCCD14}" type="presParOf" srcId="{7A6DEA42-D6AE-1E4A-B963-DB82C5B3CF42}" destId="{5ECB6808-8DC3-3E45-B4A2-95A26FE0B4A2}" srcOrd="1" destOrd="0" presId="urn:microsoft.com/office/officeart/2005/8/layout/hProcess7"/>
    <dgm:cxn modelId="{50FD6A61-E9B6-0749-960E-833AD8A7A24F}" type="presParOf" srcId="{7A6DEA42-D6AE-1E4A-B963-DB82C5B3CF42}" destId="{1D4A30D5-01C7-B94F-9974-EBDCEF9F68E9}" srcOrd="2" destOrd="0" presId="urn:microsoft.com/office/officeart/2005/8/layout/hProcess7"/>
    <dgm:cxn modelId="{1AFD8350-99DF-A94A-9EBE-C1E5CFD15AD1}" type="presParOf" srcId="{35B9E6CF-CEBE-9541-99A8-441DCBA627BE}" destId="{BB31D9CD-8E3E-8C4F-8914-33742B49257C}" srcOrd="7" destOrd="0" presId="urn:microsoft.com/office/officeart/2005/8/layout/hProcess7"/>
    <dgm:cxn modelId="{094F0664-4468-E447-9676-2542DE3696EF}" type="presParOf" srcId="{35B9E6CF-CEBE-9541-99A8-441DCBA627BE}" destId="{027F3364-9021-9B43-A055-61F212353C15}" srcOrd="8" destOrd="0" presId="urn:microsoft.com/office/officeart/2005/8/layout/hProcess7"/>
    <dgm:cxn modelId="{2CC89DA6-56E3-5647-B0DA-50F901EA23F5}" type="presParOf" srcId="{027F3364-9021-9B43-A055-61F212353C15}" destId="{BDA197BF-0C77-374F-B458-6C66D590186C}" srcOrd="0" destOrd="0" presId="urn:microsoft.com/office/officeart/2005/8/layout/hProcess7"/>
    <dgm:cxn modelId="{ABDBBAFB-3014-D547-9707-7279EE209096}" type="presParOf" srcId="{027F3364-9021-9B43-A055-61F212353C15}" destId="{F6B75A26-DED9-5D46-97E8-68EAE958CED5}" srcOrd="1" destOrd="0" presId="urn:microsoft.com/office/officeart/2005/8/layout/hProcess7"/>
    <dgm:cxn modelId="{C179CE3C-9556-D747-9D74-C11AE7FB4F0D}" type="presParOf" srcId="{027F3364-9021-9B43-A055-61F212353C15}" destId="{683FE260-3E8C-7241-BC34-AA5E4A469198}" srcOrd="2" destOrd="0" presId="urn:microsoft.com/office/officeart/2005/8/layout/hProcess7"/>
    <dgm:cxn modelId="{AD60511B-17A5-AB4F-874F-4019280739BF}" type="presParOf" srcId="{35B9E6CF-CEBE-9541-99A8-441DCBA627BE}" destId="{0FFF5E1B-DC83-BC4D-808F-771BC681BE84}" srcOrd="9" destOrd="0" presId="urn:microsoft.com/office/officeart/2005/8/layout/hProcess7"/>
    <dgm:cxn modelId="{08C35EC1-463E-3C42-9910-F8F8E42A0CDF}" type="presParOf" srcId="{35B9E6CF-CEBE-9541-99A8-441DCBA627BE}" destId="{D93CF1AF-3183-F74F-811D-557C2775FC80}" srcOrd="10" destOrd="0" presId="urn:microsoft.com/office/officeart/2005/8/layout/hProcess7"/>
    <dgm:cxn modelId="{A9FD8284-FA64-CD47-B5EB-40611D9AC93B}" type="presParOf" srcId="{D93CF1AF-3183-F74F-811D-557C2775FC80}" destId="{7DBB7B53-7258-5D4E-B460-4E3EE6A0A8EB}" srcOrd="0" destOrd="0" presId="urn:microsoft.com/office/officeart/2005/8/layout/hProcess7"/>
    <dgm:cxn modelId="{C7FDE435-2D58-7D45-BC6E-62F2F148F14C}" type="presParOf" srcId="{D93CF1AF-3183-F74F-811D-557C2775FC80}" destId="{8981B9F3-311F-EA4C-933D-5D0F2367FAAA}" srcOrd="1" destOrd="0" presId="urn:microsoft.com/office/officeart/2005/8/layout/hProcess7"/>
    <dgm:cxn modelId="{AE3CFBE5-0617-9344-82AB-19D0A2E59222}" type="presParOf" srcId="{D93CF1AF-3183-F74F-811D-557C2775FC80}" destId="{F7A25A1A-AEF9-7B45-BA79-9FDCA244C768}" srcOrd="2" destOrd="0" presId="urn:microsoft.com/office/officeart/2005/8/layout/hProcess7"/>
    <dgm:cxn modelId="{16ED95DF-B93C-C846-B5EA-A32F1AB1EEFD}" type="presParOf" srcId="{35B9E6CF-CEBE-9541-99A8-441DCBA627BE}" destId="{EF324709-C2AE-9744-9A6E-FC68C0A3FD02}" srcOrd="11" destOrd="0" presId="urn:microsoft.com/office/officeart/2005/8/layout/hProcess7"/>
    <dgm:cxn modelId="{5AB16AA7-83FA-DD4D-BBA0-922242E588F2}" type="presParOf" srcId="{35B9E6CF-CEBE-9541-99A8-441DCBA627BE}" destId="{C3AB225F-AC78-9C4D-8A45-6CA56F05DD5C}" srcOrd="12" destOrd="0" presId="urn:microsoft.com/office/officeart/2005/8/layout/hProcess7"/>
    <dgm:cxn modelId="{B3663178-A15D-5448-85A3-EFD7E3C9CDBD}" type="presParOf" srcId="{C3AB225F-AC78-9C4D-8A45-6CA56F05DD5C}" destId="{3DB36290-4F7D-E647-84B9-58DF24A03B19}" srcOrd="0" destOrd="0" presId="urn:microsoft.com/office/officeart/2005/8/layout/hProcess7"/>
    <dgm:cxn modelId="{D94202EF-7348-A844-869D-E24D41FE65F1}" type="presParOf" srcId="{C3AB225F-AC78-9C4D-8A45-6CA56F05DD5C}" destId="{F2BB9FAB-B7AC-9D42-8917-21DCDAD8647F}" srcOrd="1" destOrd="0" presId="urn:microsoft.com/office/officeart/2005/8/layout/hProcess7"/>
    <dgm:cxn modelId="{9BF9F0B7-AFE8-5F40-9488-2F943DB39A22}" type="presParOf" srcId="{C3AB225F-AC78-9C4D-8A45-6CA56F05DD5C}" destId="{B6B40E87-9231-884B-B57A-4951C8F7D431}" srcOrd="2" destOrd="0" presId="urn:microsoft.com/office/officeart/2005/8/layout/hProcess7"/>
    <dgm:cxn modelId="{1CC73B6D-F622-FD43-AB98-5ADDD5130496}" type="presParOf" srcId="{35B9E6CF-CEBE-9541-99A8-441DCBA627BE}" destId="{C143D8EA-D5F4-3242-81CC-A0CEA187F424}" srcOrd="13" destOrd="0" presId="urn:microsoft.com/office/officeart/2005/8/layout/hProcess7"/>
    <dgm:cxn modelId="{628A13F9-3162-A041-8687-F41FB64C4F81}" type="presParOf" srcId="{35B9E6CF-CEBE-9541-99A8-441DCBA627BE}" destId="{109FF0CD-53D5-944D-9DC1-D9E68C2C5FE6}" srcOrd="14" destOrd="0" presId="urn:microsoft.com/office/officeart/2005/8/layout/hProcess7"/>
    <dgm:cxn modelId="{6A11E377-4CDA-AF4A-8FCC-9B83949BBE04}" type="presParOf" srcId="{109FF0CD-53D5-944D-9DC1-D9E68C2C5FE6}" destId="{E3478644-F005-2A48-9F86-38B3C4A01CCE}" srcOrd="0" destOrd="0" presId="urn:microsoft.com/office/officeart/2005/8/layout/hProcess7"/>
    <dgm:cxn modelId="{5117912D-5E91-0E4A-A117-C9AE4410E41E}" type="presParOf" srcId="{109FF0CD-53D5-944D-9DC1-D9E68C2C5FE6}" destId="{D1EDED1A-D1FD-184B-ADC7-BF7711A7D5F1}" srcOrd="1" destOrd="0" presId="urn:microsoft.com/office/officeart/2005/8/layout/hProcess7"/>
    <dgm:cxn modelId="{BB4DB249-B13C-3E46-BA8D-5B32111D5609}" type="presParOf" srcId="{109FF0CD-53D5-944D-9DC1-D9E68C2C5FE6}" destId="{8FC6DEC3-D97D-194E-94C7-EAA8B8E09129}" srcOrd="2" destOrd="0" presId="urn:microsoft.com/office/officeart/2005/8/layout/hProcess7"/>
    <dgm:cxn modelId="{A1D8A0C8-0F53-BF4C-BD5D-417E631524FC}" type="presParOf" srcId="{35B9E6CF-CEBE-9541-99A8-441DCBA627BE}" destId="{CBCB814B-A000-D644-BDAC-D358FB6EBAC0}" srcOrd="15" destOrd="0" presId="urn:microsoft.com/office/officeart/2005/8/layout/hProcess7"/>
    <dgm:cxn modelId="{3EF50B74-AA7B-2C4E-BCD7-CB3F69737A28}" type="presParOf" srcId="{35B9E6CF-CEBE-9541-99A8-441DCBA627BE}" destId="{134F236A-7EF5-854E-9391-B00F0D73FE93}" srcOrd="16" destOrd="0" presId="urn:microsoft.com/office/officeart/2005/8/layout/hProcess7"/>
    <dgm:cxn modelId="{CB20607F-FCF0-C343-89AB-6C35F128EB0A}" type="presParOf" srcId="{134F236A-7EF5-854E-9391-B00F0D73FE93}" destId="{B1EA976E-B0B6-D64C-86A6-B3A96E5637A4}" srcOrd="0" destOrd="0" presId="urn:microsoft.com/office/officeart/2005/8/layout/hProcess7"/>
    <dgm:cxn modelId="{AFA1641B-0CA7-CD48-8447-61FC21308F93}" type="presParOf" srcId="{134F236A-7EF5-854E-9391-B00F0D73FE93}" destId="{D1F9D433-C07C-1342-B275-CCAF52F945CE}" srcOrd="1" destOrd="0" presId="urn:microsoft.com/office/officeart/2005/8/layout/hProcess7"/>
    <dgm:cxn modelId="{3B2CB1CD-EEA9-824D-9410-180E3C97CBA3}" type="presParOf" srcId="{134F236A-7EF5-854E-9391-B00F0D73FE93}" destId="{1640CF04-7C00-E74A-A25B-DC3057A54EEF}" srcOrd="2" destOrd="0" presId="urn:microsoft.com/office/officeart/2005/8/layout/hProcess7"/>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DC43AF2-3E49-C245-8F5D-637139FAC5A5}">
      <dsp:nvSpPr>
        <dsp:cNvPr id="0" name=""/>
        <dsp:cNvSpPr/>
      </dsp:nvSpPr>
      <dsp:spPr>
        <a:xfrm>
          <a:off x="104" y="0"/>
          <a:ext cx="1686323" cy="1682003"/>
        </a:xfrm>
        <a:prstGeom prst="roundRect">
          <a:avLst>
            <a:gd name="adj" fmla="val 5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37719" rIns="48895" bIns="0" numCol="1" spcCol="1270" anchor="t" anchorCtr="0">
          <a:noAutofit/>
        </a:bodyPr>
        <a:lstStyle/>
        <a:p>
          <a:pPr lvl="0" algn="r" defTabSz="488950">
            <a:lnSpc>
              <a:spcPct val="90000"/>
            </a:lnSpc>
            <a:spcBef>
              <a:spcPct val="0"/>
            </a:spcBef>
            <a:spcAft>
              <a:spcPct val="35000"/>
            </a:spcAft>
          </a:pPr>
          <a:endParaRPr lang="it-IT" sz="1100" kern="1200" dirty="0"/>
        </a:p>
      </dsp:txBody>
      <dsp:txXfrm rot="16200000">
        <a:off x="-520884" y="520988"/>
        <a:ext cx="1379242" cy="337264"/>
      </dsp:txXfrm>
    </dsp:sp>
    <dsp:sp modelId="{AE87657F-9AB3-B343-9C6B-C0308CD41782}">
      <dsp:nvSpPr>
        <dsp:cNvPr id="0" name=""/>
        <dsp:cNvSpPr/>
      </dsp:nvSpPr>
      <dsp:spPr>
        <a:xfrm>
          <a:off x="326535" y="0"/>
          <a:ext cx="1256310" cy="168200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it-IT" sz="3200" kern="1200" dirty="0">
              <a:solidFill>
                <a:schemeClr val="tx1"/>
              </a:solidFill>
              <a:effectLst>
                <a:outerShdw blurRad="50800" dist="38100" dir="2700000" algn="tl" rotWithShape="0">
                  <a:prstClr val="black">
                    <a:alpha val="40000"/>
                  </a:prstClr>
                </a:outerShdw>
              </a:effectLst>
            </a:rPr>
            <a:t>1 </a:t>
          </a:r>
          <a:r>
            <a:rPr lang="it-IT" sz="3200" kern="1200" dirty="0" err="1">
              <a:solidFill>
                <a:schemeClr val="tx1"/>
              </a:solidFill>
              <a:effectLst>
                <a:outerShdw blurRad="50800" dist="38100" dir="2700000" algn="tl" rotWithShape="0">
                  <a:prstClr val="black">
                    <a:alpha val="40000"/>
                  </a:prstClr>
                </a:outerShdw>
              </a:effectLst>
            </a:rPr>
            <a:t>billion</a:t>
          </a:r>
          <a:endParaRPr lang="it-IT" sz="3200" kern="1200" dirty="0">
            <a:solidFill>
              <a:schemeClr val="tx1"/>
            </a:solidFill>
            <a:effectLst>
              <a:outerShdw blurRad="50800" dist="38100" dir="2700000" algn="tl" rotWithShape="0">
                <a:prstClr val="black">
                  <a:alpha val="40000"/>
                </a:prstClr>
              </a:outerShdw>
            </a:effectLst>
          </a:endParaRPr>
        </a:p>
      </dsp:txBody>
      <dsp:txXfrm>
        <a:off x="326535" y="0"/>
        <a:ext cx="1256310" cy="1682003"/>
      </dsp:txXfrm>
    </dsp:sp>
    <dsp:sp modelId="{D5D2D641-5985-4C4C-8941-09A150511F44}">
      <dsp:nvSpPr>
        <dsp:cNvPr id="0" name=""/>
        <dsp:cNvSpPr/>
      </dsp:nvSpPr>
      <dsp:spPr>
        <a:xfrm>
          <a:off x="1740218" y="0"/>
          <a:ext cx="1724899" cy="1682003"/>
        </a:xfrm>
        <a:prstGeom prst="roundRect">
          <a:avLst>
            <a:gd name="adj" fmla="val 5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it-IT" sz="1800" kern="1200" dirty="0"/>
        </a:p>
      </dsp:txBody>
      <dsp:txXfrm rot="16200000">
        <a:off x="1223087" y="517131"/>
        <a:ext cx="1379242" cy="344979"/>
      </dsp:txXfrm>
    </dsp:sp>
    <dsp:sp modelId="{118EDE36-49A0-0841-BFF9-0C3CAE295064}">
      <dsp:nvSpPr>
        <dsp:cNvPr id="0" name=""/>
        <dsp:cNvSpPr/>
      </dsp:nvSpPr>
      <dsp:spPr>
        <a:xfrm rot="5400000">
          <a:off x="1624256" y="1327281"/>
          <a:ext cx="247294" cy="230533"/>
        </a:xfrm>
        <a:prstGeom prst="flowChartExtra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89C9740E-B139-7448-97B2-CAB658018B2C}">
      <dsp:nvSpPr>
        <dsp:cNvPr id="0" name=""/>
        <dsp:cNvSpPr/>
      </dsp:nvSpPr>
      <dsp:spPr>
        <a:xfrm>
          <a:off x="2071567" y="0"/>
          <a:ext cx="1285049" cy="168200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it-IT" sz="3200" kern="1200" dirty="0">
              <a:solidFill>
                <a:schemeClr val="tx1"/>
              </a:solidFill>
              <a:effectLst>
                <a:outerShdw blurRad="50800" dist="38100" dir="2700000" algn="tl" rotWithShape="0">
                  <a:prstClr val="black">
                    <a:alpha val="40000"/>
                  </a:prstClr>
                </a:outerShdw>
              </a:effectLst>
            </a:rPr>
            <a:t>20 </a:t>
          </a:r>
          <a:r>
            <a:rPr lang="it-IT" sz="3200" kern="1200" dirty="0" err="1">
              <a:solidFill>
                <a:schemeClr val="tx1"/>
              </a:solidFill>
              <a:effectLst>
                <a:outerShdw blurRad="50800" dist="38100" dir="2700000" algn="tl" rotWithShape="0">
                  <a:prstClr val="black">
                    <a:alpha val="40000"/>
                  </a:prstClr>
                </a:outerShdw>
              </a:effectLst>
            </a:rPr>
            <a:t>million</a:t>
          </a:r>
          <a:endParaRPr lang="it-IT" sz="3200" kern="1200" dirty="0">
            <a:solidFill>
              <a:schemeClr val="tx1"/>
            </a:solidFill>
            <a:effectLst>
              <a:outerShdw blurRad="50800" dist="38100" dir="2700000" algn="tl" rotWithShape="0">
                <a:prstClr val="black">
                  <a:alpha val="40000"/>
                </a:prstClr>
              </a:outerShdw>
            </a:effectLst>
          </a:endParaRPr>
        </a:p>
      </dsp:txBody>
      <dsp:txXfrm>
        <a:off x="2071567" y="0"/>
        <a:ext cx="1285049" cy="1682003"/>
      </dsp:txXfrm>
    </dsp:sp>
    <dsp:sp modelId="{BDA197BF-0C77-374F-B458-6C66D590186C}">
      <dsp:nvSpPr>
        <dsp:cNvPr id="0" name=""/>
        <dsp:cNvSpPr/>
      </dsp:nvSpPr>
      <dsp:spPr>
        <a:xfrm>
          <a:off x="3518909" y="0"/>
          <a:ext cx="1664591" cy="1682003"/>
        </a:xfrm>
        <a:prstGeom prst="roundRect">
          <a:avLst>
            <a:gd name="adj" fmla="val 5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endParaRPr lang="it-IT" sz="1600" kern="1200" dirty="0"/>
        </a:p>
      </dsp:txBody>
      <dsp:txXfrm rot="16200000">
        <a:off x="2995747" y="523162"/>
        <a:ext cx="1379242" cy="332918"/>
      </dsp:txXfrm>
    </dsp:sp>
    <dsp:sp modelId="{5ECB6808-8DC3-3E45-B4A2-95A26FE0B4A2}">
      <dsp:nvSpPr>
        <dsp:cNvPr id="0" name=""/>
        <dsp:cNvSpPr/>
      </dsp:nvSpPr>
      <dsp:spPr>
        <a:xfrm rot="5400000">
          <a:off x="3402946" y="1327281"/>
          <a:ext cx="247294" cy="230533"/>
        </a:xfrm>
        <a:prstGeom prst="flowChartExtra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683FE260-3E8C-7241-BC34-AA5E4A469198}">
      <dsp:nvSpPr>
        <dsp:cNvPr id="0" name=""/>
        <dsp:cNvSpPr/>
      </dsp:nvSpPr>
      <dsp:spPr>
        <a:xfrm>
          <a:off x="3842569" y="0"/>
          <a:ext cx="1240120" cy="168200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it-IT" sz="3200" kern="1200" dirty="0">
              <a:solidFill>
                <a:schemeClr val="tx1"/>
              </a:solidFill>
              <a:effectLst>
                <a:outerShdw blurRad="50800" dist="38100" dir="2700000" algn="tl" rotWithShape="0">
                  <a:prstClr val="black">
                    <a:alpha val="40000"/>
                  </a:prstClr>
                </a:outerShdw>
              </a:effectLst>
            </a:rPr>
            <a:t>16 </a:t>
          </a:r>
          <a:r>
            <a:rPr lang="it-IT" sz="3200" kern="1200" dirty="0" err="1">
              <a:solidFill>
                <a:schemeClr val="tx1"/>
              </a:solidFill>
              <a:effectLst>
                <a:outerShdw blurRad="50800" dist="38100" dir="2700000" algn="tl" rotWithShape="0">
                  <a:prstClr val="black">
                    <a:alpha val="40000"/>
                  </a:prstClr>
                </a:outerShdw>
              </a:effectLst>
            </a:rPr>
            <a:t>million</a:t>
          </a:r>
          <a:endParaRPr lang="it-IT" sz="3200" kern="1200" dirty="0">
            <a:solidFill>
              <a:schemeClr val="tx1"/>
            </a:solidFill>
            <a:effectLst>
              <a:outerShdw blurRad="50800" dist="38100" dir="2700000" algn="tl" rotWithShape="0">
                <a:prstClr val="black">
                  <a:alpha val="40000"/>
                </a:prstClr>
              </a:outerShdw>
            </a:effectLst>
          </a:endParaRPr>
        </a:p>
      </dsp:txBody>
      <dsp:txXfrm>
        <a:off x="3842569" y="0"/>
        <a:ext cx="1240120" cy="1682003"/>
      </dsp:txXfrm>
    </dsp:sp>
    <dsp:sp modelId="{3DB36290-4F7D-E647-84B9-58DF24A03B19}">
      <dsp:nvSpPr>
        <dsp:cNvPr id="0" name=""/>
        <dsp:cNvSpPr/>
      </dsp:nvSpPr>
      <dsp:spPr>
        <a:xfrm>
          <a:off x="5237291" y="0"/>
          <a:ext cx="1705795" cy="1682003"/>
        </a:xfrm>
        <a:prstGeom prst="roundRect">
          <a:avLst>
            <a:gd name="adj" fmla="val 5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61722" rIns="80010" bIns="0" numCol="1" spcCol="1270" anchor="t" anchorCtr="0">
          <a:noAutofit/>
        </a:bodyPr>
        <a:lstStyle/>
        <a:p>
          <a:pPr lvl="0" algn="r" defTabSz="800100">
            <a:lnSpc>
              <a:spcPct val="90000"/>
            </a:lnSpc>
            <a:spcBef>
              <a:spcPct val="0"/>
            </a:spcBef>
            <a:spcAft>
              <a:spcPct val="35000"/>
            </a:spcAft>
          </a:pPr>
          <a:endParaRPr lang="it-IT" sz="1800" kern="1200" dirty="0"/>
        </a:p>
      </dsp:txBody>
      <dsp:txXfrm rot="16200000">
        <a:off x="4718250" y="519041"/>
        <a:ext cx="1379242" cy="341159"/>
      </dsp:txXfrm>
    </dsp:sp>
    <dsp:sp modelId="{8981B9F3-311F-EA4C-933D-5D0F2367FAAA}">
      <dsp:nvSpPr>
        <dsp:cNvPr id="0" name=""/>
        <dsp:cNvSpPr/>
      </dsp:nvSpPr>
      <dsp:spPr>
        <a:xfrm rot="5400000">
          <a:off x="5121329" y="1327281"/>
          <a:ext cx="247294" cy="230533"/>
        </a:xfrm>
        <a:prstGeom prst="flowChartExtra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6B40E87-9231-884B-B57A-4951C8F7D431}">
      <dsp:nvSpPr>
        <dsp:cNvPr id="0" name=""/>
        <dsp:cNvSpPr/>
      </dsp:nvSpPr>
      <dsp:spPr>
        <a:xfrm>
          <a:off x="5566205" y="0"/>
          <a:ext cx="1270817" cy="168200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it-IT" sz="3200" kern="1200" dirty="0">
              <a:solidFill>
                <a:schemeClr val="tx1"/>
              </a:solidFill>
              <a:effectLst>
                <a:outerShdw blurRad="50800" dist="38100" dir="2700000" algn="tl" rotWithShape="0">
                  <a:prstClr val="black">
                    <a:alpha val="40000"/>
                  </a:prstClr>
                </a:outerShdw>
              </a:effectLst>
            </a:rPr>
            <a:t>4.8 </a:t>
          </a:r>
          <a:r>
            <a:rPr lang="it-IT" sz="3200" kern="1200" dirty="0" err="1">
              <a:solidFill>
                <a:schemeClr val="tx1"/>
              </a:solidFill>
              <a:effectLst>
                <a:outerShdw blurRad="50800" dist="38100" dir="2700000" algn="tl" rotWithShape="0">
                  <a:prstClr val="black">
                    <a:alpha val="40000"/>
                  </a:prstClr>
                </a:outerShdw>
              </a:effectLst>
            </a:rPr>
            <a:t>million</a:t>
          </a:r>
          <a:endParaRPr lang="it-IT" sz="3200" kern="1200" dirty="0">
            <a:solidFill>
              <a:schemeClr val="tx1"/>
            </a:solidFill>
            <a:effectLst>
              <a:outerShdw blurRad="50800" dist="38100" dir="2700000" algn="tl" rotWithShape="0">
                <a:prstClr val="black">
                  <a:alpha val="40000"/>
                </a:prstClr>
              </a:outerShdw>
            </a:effectLst>
          </a:endParaRPr>
        </a:p>
      </dsp:txBody>
      <dsp:txXfrm>
        <a:off x="5566205" y="0"/>
        <a:ext cx="1270817" cy="1682003"/>
      </dsp:txXfrm>
    </dsp:sp>
    <dsp:sp modelId="{B1EA976E-B0B6-D64C-86A6-B3A96E5637A4}">
      <dsp:nvSpPr>
        <dsp:cNvPr id="0" name=""/>
        <dsp:cNvSpPr/>
      </dsp:nvSpPr>
      <dsp:spPr>
        <a:xfrm>
          <a:off x="6996878" y="0"/>
          <a:ext cx="1638280" cy="1682003"/>
        </a:xfrm>
        <a:prstGeom prst="roundRect">
          <a:avLst>
            <a:gd name="adj" fmla="val 5000"/>
          </a:avLst>
        </a:prstGeom>
        <a:solidFill>
          <a:srgbClr val="0070C0"/>
        </a:soli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endParaRPr lang="it-IT" sz="1600" kern="1200" dirty="0"/>
        </a:p>
      </dsp:txBody>
      <dsp:txXfrm rot="16200000">
        <a:off x="6471085" y="525793"/>
        <a:ext cx="1379242" cy="327656"/>
      </dsp:txXfrm>
    </dsp:sp>
    <dsp:sp modelId="{D1EDED1A-D1FD-184B-ADC7-BF7711A7D5F1}">
      <dsp:nvSpPr>
        <dsp:cNvPr id="0" name=""/>
        <dsp:cNvSpPr/>
      </dsp:nvSpPr>
      <dsp:spPr>
        <a:xfrm rot="5400000">
          <a:off x="6880916" y="1327281"/>
          <a:ext cx="247294" cy="230533"/>
        </a:xfrm>
        <a:prstGeom prst="flowChartExtract">
          <a:avLst/>
        </a:prstGeom>
        <a:solidFill>
          <a:schemeClr val="lt1">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1640CF04-7C00-E74A-A25B-DC3057A54EEF}">
      <dsp:nvSpPr>
        <dsp:cNvPr id="0" name=""/>
        <dsp:cNvSpPr/>
      </dsp:nvSpPr>
      <dsp:spPr>
        <a:xfrm>
          <a:off x="7317184" y="0"/>
          <a:ext cx="1220518" cy="1682003"/>
        </a:xfrm>
        <a:prstGeom prst="rect">
          <a:avLst/>
        </a:prstGeom>
        <a:noFill/>
        <a:ln>
          <a:noFill/>
        </a:ln>
        <a:effectLst>
          <a:outerShdw blurRad="40000" dist="23000" dir="5400000" rotWithShape="0">
            <a:srgbClr val="000000">
              <a:alpha val="35000"/>
            </a:srgbClr>
          </a:outerShdw>
        </a:effectLst>
        <a:sp3d/>
      </dsp:spPr>
      <dsp:style>
        <a:lnRef idx="0">
          <a:scrgbClr r="0" g="0" b="0"/>
        </a:lnRef>
        <a:fillRef idx="3">
          <a:scrgbClr r="0" g="0" b="0"/>
        </a:fillRef>
        <a:effectRef idx="2">
          <a:scrgbClr r="0" g="0" b="0"/>
        </a:effectRef>
        <a:fontRef idx="minor">
          <a:schemeClr val="lt1"/>
        </a:fontRef>
      </dsp:style>
      <dsp:txBody>
        <a:bodyPr spcFirstLastPara="0" vert="horz" wrap="square" lIns="0" tIns="109728" rIns="0" bIns="0" numCol="1" spcCol="1270" anchor="t" anchorCtr="0">
          <a:noAutofit/>
        </a:bodyPr>
        <a:lstStyle/>
        <a:p>
          <a:pPr lvl="0" algn="l" defTabSz="1422400">
            <a:lnSpc>
              <a:spcPct val="90000"/>
            </a:lnSpc>
            <a:spcBef>
              <a:spcPct val="0"/>
            </a:spcBef>
            <a:spcAft>
              <a:spcPct val="35000"/>
            </a:spcAft>
          </a:pPr>
          <a:r>
            <a:rPr lang="it-IT" sz="3200" kern="1200" dirty="0">
              <a:solidFill>
                <a:schemeClr val="tx1"/>
              </a:solidFill>
              <a:effectLst>
                <a:outerShdw blurRad="50800" dist="38100" dir="2700000" algn="tl" rotWithShape="0">
                  <a:prstClr val="black">
                    <a:alpha val="40000"/>
                  </a:prstClr>
                </a:outerShdw>
              </a:effectLst>
            </a:rPr>
            <a:t>1-2 </a:t>
          </a:r>
          <a:r>
            <a:rPr lang="it-IT" sz="3200" kern="1200" dirty="0" err="1">
              <a:solidFill>
                <a:schemeClr val="tx1"/>
              </a:solidFill>
              <a:effectLst>
                <a:outerShdw blurRad="50800" dist="38100" dir="2700000" algn="tl" rotWithShape="0">
                  <a:prstClr val="black">
                    <a:alpha val="40000"/>
                  </a:prstClr>
                </a:outerShdw>
              </a:effectLst>
            </a:rPr>
            <a:t>million</a:t>
          </a:r>
          <a:endParaRPr lang="it-IT" sz="3200" kern="1200" dirty="0">
            <a:solidFill>
              <a:schemeClr val="tx1"/>
            </a:solidFill>
            <a:effectLst>
              <a:outerShdw blurRad="50800" dist="38100" dir="2700000" algn="tl" rotWithShape="0">
                <a:prstClr val="black">
                  <a:alpha val="40000"/>
                </a:prstClr>
              </a:outerShdw>
            </a:effectLst>
          </a:endParaRPr>
        </a:p>
      </dsp:txBody>
      <dsp:txXfrm>
        <a:off x="7317184" y="0"/>
        <a:ext cx="1220518" cy="1682003"/>
      </dsp:txXfrm>
    </dsp:sp>
  </dsp:spTree>
</dsp:drawing>
</file>

<file path=ppt/diagrams/layout1.xml><?xml version="1.0" encoding="utf-8"?>
<dgm:layoutDef xmlns:dgm="http://schemas.openxmlformats.org/drawingml/2006/diagram" xmlns:a="http://schemas.openxmlformats.org/drawingml/2006/main" uniqueId="urn:microsoft.com/office/officeart/2005/8/layout/hProcess7">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7.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677C2F07-C891-4A9D-ACBA-43B479AA29FA}" type="datetimeFigureOut">
              <a:rPr lang="en-US" smtClean="0"/>
              <a:pPr/>
              <a:t>9/23/2018</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426ABF47-542D-4E59-ADF7-E34F51ED3A23}" type="slidenum">
              <a:rPr lang="en-US" smtClean="0"/>
              <a:pPr/>
              <a:t>‹#›</a:t>
            </a:fld>
            <a:endParaRPr lang="en-US"/>
          </a:p>
        </p:txBody>
      </p:sp>
    </p:spTree>
    <p:extLst>
      <p:ext uri="{BB962C8B-B14F-4D97-AF65-F5344CB8AC3E}">
        <p14:creationId xmlns:p14="http://schemas.microsoft.com/office/powerpoint/2010/main" val="1483906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26ABF47-542D-4E59-ADF7-E34F51ED3A23}" type="slidenum">
              <a:rPr kumimoji="0" lang="en-US"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284769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203142A-05F0-1848-B8E4-03A6AB9572F5}" type="slidenum">
              <a:rPr kumimoji="0" lang="it-IT" sz="13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it-IT" sz="13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486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ChangeArrowheads="1" noTextEdit="1"/>
          </p:cNvSpPr>
          <p:nvPr>
            <p:ph type="sldImg"/>
          </p:nvPr>
        </p:nvSpPr>
        <p:spPr>
          <a:ln/>
        </p:spPr>
      </p:sp>
      <p:sp>
        <p:nvSpPr>
          <p:cNvPr id="317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317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7143940-D24B-4782-AB13-D9700C54F5C9}"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22</a:t>
            </a:fld>
            <a:endPar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218117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US" altLang="en-US" dirty="0">
              <a:latin typeface="Arial" panose="020B0604020202020204" pitchFamily="34" charset="0"/>
            </a:endParaRPr>
          </a:p>
        </p:txBody>
      </p:sp>
      <p:sp>
        <p:nvSpPr>
          <p:cNvPr id="389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a:spcBef>
                <a:spcPct val="30000"/>
              </a:spcBef>
              <a:defRPr sz="1200">
                <a:solidFill>
                  <a:schemeClr val="tx1"/>
                </a:solidFill>
                <a:latin typeface="Arial" panose="020B0604020202020204" pitchFamily="34" charset="0"/>
              </a:defRPr>
            </a:lvl1pPr>
            <a:lvl2pPr marL="742950" indent="-285750" defTabSz="966788">
              <a:spcBef>
                <a:spcPct val="30000"/>
              </a:spcBef>
              <a:defRPr sz="1200">
                <a:solidFill>
                  <a:schemeClr val="tx1"/>
                </a:solidFill>
                <a:latin typeface="Arial" panose="020B0604020202020204" pitchFamily="34" charset="0"/>
              </a:defRPr>
            </a:lvl2pPr>
            <a:lvl3pPr marL="1143000" indent="-228600" defTabSz="966788">
              <a:spcBef>
                <a:spcPct val="30000"/>
              </a:spcBef>
              <a:defRPr sz="1200">
                <a:solidFill>
                  <a:schemeClr val="tx1"/>
                </a:solidFill>
                <a:latin typeface="Arial" panose="020B0604020202020204" pitchFamily="34" charset="0"/>
              </a:defRPr>
            </a:lvl3pPr>
            <a:lvl4pPr marL="1600200" indent="-228600" defTabSz="966788">
              <a:spcBef>
                <a:spcPct val="30000"/>
              </a:spcBef>
              <a:defRPr sz="1200">
                <a:solidFill>
                  <a:schemeClr val="tx1"/>
                </a:solidFill>
                <a:latin typeface="Arial" panose="020B0604020202020204" pitchFamily="34" charset="0"/>
              </a:defRPr>
            </a:lvl4pPr>
            <a:lvl5pPr marL="2057400" indent="-228600" defTabSz="966788">
              <a:spcBef>
                <a:spcPct val="30000"/>
              </a:spcBef>
              <a:defRPr sz="1200">
                <a:solidFill>
                  <a:schemeClr val="tx1"/>
                </a:solidFill>
                <a:latin typeface="Arial" panose="020B0604020202020204" pitchFamily="34" charset="0"/>
              </a:defRPr>
            </a:lvl5pPr>
            <a:lvl6pPr marL="2514600" indent="-228600" defTabSz="966788" eaLnBrk="0" fontAlgn="base" hangingPunct="0">
              <a:spcBef>
                <a:spcPct val="30000"/>
              </a:spcBef>
              <a:spcAft>
                <a:spcPct val="0"/>
              </a:spcAft>
              <a:defRPr sz="1200">
                <a:solidFill>
                  <a:schemeClr val="tx1"/>
                </a:solidFill>
                <a:latin typeface="Arial" panose="020B0604020202020204" pitchFamily="34" charset="0"/>
              </a:defRPr>
            </a:lvl6pPr>
            <a:lvl7pPr marL="2971800" indent="-228600" defTabSz="966788" eaLnBrk="0" fontAlgn="base" hangingPunct="0">
              <a:spcBef>
                <a:spcPct val="30000"/>
              </a:spcBef>
              <a:spcAft>
                <a:spcPct val="0"/>
              </a:spcAft>
              <a:defRPr sz="1200">
                <a:solidFill>
                  <a:schemeClr val="tx1"/>
                </a:solidFill>
                <a:latin typeface="Arial" panose="020B0604020202020204" pitchFamily="34" charset="0"/>
              </a:defRPr>
            </a:lvl7pPr>
            <a:lvl8pPr marL="3429000" indent="-228600" defTabSz="966788" eaLnBrk="0" fontAlgn="base" hangingPunct="0">
              <a:spcBef>
                <a:spcPct val="30000"/>
              </a:spcBef>
              <a:spcAft>
                <a:spcPct val="0"/>
              </a:spcAft>
              <a:defRPr sz="1200">
                <a:solidFill>
                  <a:schemeClr val="tx1"/>
                </a:solidFill>
                <a:latin typeface="Arial" panose="020B0604020202020204" pitchFamily="34" charset="0"/>
              </a:defRPr>
            </a:lvl8pPr>
            <a:lvl9pPr marL="3886200" indent="-228600" defTabSz="966788" eaLnBrk="0" fontAlgn="base" hangingPunct="0">
              <a:spcBef>
                <a:spcPct val="30000"/>
              </a:spcBef>
              <a:spcAft>
                <a:spcPct val="0"/>
              </a:spcAft>
              <a:defRPr sz="1200">
                <a:solidFill>
                  <a:schemeClr val="tx1"/>
                </a:solidFill>
                <a:latin typeface="Arial" panose="020B0604020202020204" pitchFamily="34" charset="0"/>
              </a:defRPr>
            </a:lvl9pPr>
          </a:lstStyle>
          <a:p>
            <a:pPr marL="0" marR="0" lvl="0" indent="0" algn="r" defTabSz="966788" rtl="0" eaLnBrk="1" fontAlgn="auto" latinLnBrk="0" hangingPunct="1">
              <a:lnSpc>
                <a:spcPct val="100000"/>
              </a:lnSpc>
              <a:spcBef>
                <a:spcPct val="0"/>
              </a:spcBef>
              <a:spcAft>
                <a:spcPts val="0"/>
              </a:spcAft>
              <a:buClrTx/>
              <a:buSzTx/>
              <a:buFontTx/>
              <a:buNone/>
              <a:tabLst/>
              <a:defRPr/>
            </a:pPr>
            <a:fld id="{7ED7B23E-E68E-4B9A-BF40-5D13806FBE8C}" type="slidenum">
              <a:rPr kumimoji="0" lang="en-US" altLang="en-US" sz="13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66788" rtl="0" eaLnBrk="1" fontAlgn="auto" latinLnBrk="0" hangingPunct="1">
                <a:lnSpc>
                  <a:spcPct val="100000"/>
                </a:lnSpc>
                <a:spcBef>
                  <a:spcPct val="0"/>
                </a:spcBef>
                <a:spcAft>
                  <a:spcPts val="0"/>
                </a:spcAft>
                <a:buClrTx/>
                <a:buSzTx/>
                <a:buFontTx/>
                <a:buNone/>
                <a:tabLst/>
                <a:defRPr/>
              </a:pPr>
              <a:t>26</a:t>
            </a:fld>
            <a:endParaRPr kumimoji="0" lang="en-US" altLang="en-US" sz="13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144628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7995000-CE6F-42CD-B467-E8FB0DB8ECB6}" type="slidenum">
              <a:rPr kumimoji="0" lang="en-GB"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31</a:t>
            </a:fld>
            <a:endParaRPr kumimoji="0" lang="en-GB"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107693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6D991BF-2FF7-44AA-BAAA-9D42FC927954}"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53584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Master" Target="../slideMasters/slideMaster1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7.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Master" Target="../slideMasters/slideMaster17.xml"/><Relationship Id="rId5" Type="http://schemas.openxmlformats.org/officeDocument/2006/relationships/image" Target="../media/image23.png"/><Relationship Id="rId4" Type="http://schemas.openxmlformats.org/officeDocument/2006/relationships/image" Target="../media/image22.png"/></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8.png"/><Relationship Id="rId2" Type="http://schemas.openxmlformats.org/officeDocument/2006/relationships/image" Target="../media/image15.jpeg"/><Relationship Id="rId1" Type="http://schemas.openxmlformats.org/officeDocument/2006/relationships/slideMaster" Target="../slideMasters/slideMaster2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22.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4.jpeg"/><Relationship Id="rId1" Type="http://schemas.openxmlformats.org/officeDocument/2006/relationships/slideMaster" Target="../slideMasters/slideMaster22.xml"/><Relationship Id="rId6" Type="http://schemas.openxmlformats.org/officeDocument/2006/relationships/image" Target="../media/image29.png"/><Relationship Id="rId5" Type="http://schemas.openxmlformats.org/officeDocument/2006/relationships/image" Target="../media/image23.png"/><Relationship Id="rId4" Type="http://schemas.openxmlformats.org/officeDocument/2006/relationships/image" Target="../media/image22.png"/></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6.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8.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Segnaposto testo 2"/>
          <p:cNvSpPr txBox="1">
            <a:spLocks/>
          </p:cNvSpPr>
          <p:nvPr userDrawn="1"/>
        </p:nvSpPr>
        <p:spPr bwMode="auto">
          <a:xfrm>
            <a:off x="0" y="5016500"/>
            <a:ext cx="9144000" cy="10795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ctr" rtl="0" eaLnBrk="0" fontAlgn="base" hangingPunct="0">
              <a:spcBef>
                <a:spcPct val="0"/>
              </a:spcBef>
              <a:spcAft>
                <a:spcPct val="0"/>
              </a:spcAft>
              <a:buClr>
                <a:srgbClr val="FDE25E"/>
              </a:buClr>
              <a:defRPr kumimoji="0" lang="it-IT" sz="3400" b="1" i="1" u="none" strike="noStrike" kern="1200" cap="none" spc="0" normalizeH="0" baseline="0" smtClean="0">
                <a:ln>
                  <a:noFill/>
                </a:ln>
                <a:solidFill>
                  <a:schemeClr val="tx2"/>
                </a:solidFill>
                <a:effectLst/>
                <a:uLnTx/>
                <a:uFillTx/>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lang="it-IT" sz="3600" b="1" smtClean="0">
                <a:solidFill>
                  <a:schemeClr val="tx1"/>
                </a:solidFill>
                <a:latin typeface="Arial" charset="0"/>
                <a:ea typeface="ＭＳ Ｐゴシック" charset="0"/>
                <a:cs typeface="ＭＳ Ｐゴシック" charset="0"/>
              </a:defRPr>
            </a:lvl2pPr>
            <a:lvl3pPr marL="11430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3pPr>
            <a:lvl4pPr marL="16002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4pPr>
            <a:lvl5pPr marL="2057400" indent="-228600" algn="l" rtl="0" eaLnBrk="0" fontAlgn="base" hangingPunct="0">
              <a:spcBef>
                <a:spcPct val="30000"/>
              </a:spcBef>
              <a:spcAft>
                <a:spcPct val="0"/>
              </a:spcAft>
              <a:buChar char="»"/>
              <a:defRPr lang="it-IT" sz="3600" b="1">
                <a:solidFill>
                  <a:schemeClr val="tx1"/>
                </a:solidFill>
                <a:latin typeface="Arial" charset="0"/>
                <a:ea typeface="ＭＳ Ｐゴシック" charset="0"/>
                <a:cs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lang="en-US" sz="2800" i="0" dirty="0" err="1">
                <a:solidFill>
                  <a:srgbClr val="FFFF00"/>
                </a:solidFill>
              </a:rPr>
              <a:t>Davide</a:t>
            </a:r>
            <a:r>
              <a:rPr lang="en-US" sz="2800" i="0" dirty="0">
                <a:solidFill>
                  <a:srgbClr val="FFFF00"/>
                </a:solidFill>
              </a:rPr>
              <a:t> </a:t>
            </a:r>
            <a:r>
              <a:rPr lang="en-US" sz="2800" i="0" dirty="0" err="1">
                <a:solidFill>
                  <a:srgbClr val="FFFF00"/>
                </a:solidFill>
              </a:rPr>
              <a:t>Capodanno</a:t>
            </a:r>
            <a:r>
              <a:rPr lang="en-US" sz="2800" i="0" dirty="0">
                <a:solidFill>
                  <a:srgbClr val="FFFF00"/>
                </a:solidFill>
              </a:rPr>
              <a:t>, MD, PhD</a:t>
            </a:r>
          </a:p>
        </p:txBody>
      </p:sp>
      <p:sp>
        <p:nvSpPr>
          <p:cNvPr id="6" name="Segnaposto testo 3"/>
          <p:cNvSpPr txBox="1">
            <a:spLocks/>
          </p:cNvSpPr>
          <p:nvPr userDrawn="1"/>
        </p:nvSpPr>
        <p:spPr bwMode="auto">
          <a:xfrm>
            <a:off x="0" y="5473700"/>
            <a:ext cx="91440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ctr" rtl="0" eaLnBrk="0" fontAlgn="base" hangingPunct="0">
              <a:spcBef>
                <a:spcPct val="0"/>
              </a:spcBef>
              <a:spcAft>
                <a:spcPct val="0"/>
              </a:spcAft>
              <a:buClr>
                <a:srgbClr val="FDE25E"/>
              </a:buClr>
              <a:defRPr lang="it-IT" sz="2400" b="1" i="1" kern="1200">
                <a:solidFill>
                  <a:schemeClr val="tx1"/>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sz="28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000" b="1">
                <a:solidFill>
                  <a:schemeClr val="tx1"/>
                </a:solidFill>
                <a:latin typeface="+mn-lt"/>
                <a:ea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lang="en-US" sz="1800" b="0" i="0" dirty="0">
                <a:solidFill>
                  <a:srgbClr val="FFFFFF"/>
                </a:solidFill>
              </a:rPr>
              <a:t>Associate Professor of Cardiology</a:t>
            </a:r>
          </a:p>
          <a:p>
            <a:pPr marL="0" indent="0">
              <a:defRPr/>
            </a:pPr>
            <a:r>
              <a:rPr lang="en-US" sz="1600" b="0" i="0" dirty="0">
                <a:solidFill>
                  <a:srgbClr val="A6A6A6"/>
                </a:solidFill>
              </a:rPr>
              <a:t>University of Catania, Italy</a:t>
            </a:r>
          </a:p>
        </p:txBody>
      </p:sp>
      <p:sp>
        <p:nvSpPr>
          <p:cNvPr id="4" name="Segnaposto immagine 3"/>
          <p:cNvSpPr>
            <a:spLocks noGrp="1"/>
          </p:cNvSpPr>
          <p:nvPr>
            <p:ph type="pic" sz="quarter" idx="10"/>
          </p:nvPr>
        </p:nvSpPr>
        <p:spPr>
          <a:xfrm>
            <a:off x="0" y="292224"/>
            <a:ext cx="9144000" cy="2831975"/>
          </a:xfrm>
          <a:prstGeom prst="rect">
            <a:avLst/>
          </a:prstGeom>
        </p:spPr>
        <p:txBody>
          <a:bodyPr vert="horz" anchor="ctr"/>
          <a:lstStyle>
            <a:lvl1pPr>
              <a:defRPr i="0">
                <a:solidFill>
                  <a:srgbClr val="FFFF00"/>
                </a:solidFill>
              </a:defRPr>
            </a:lvl1pPr>
          </a:lstStyle>
          <a:p>
            <a:pPr lvl="0"/>
            <a:r>
              <a:rPr lang="it-IT" noProof="0"/>
              <a:t>Trascinare l'immagine su un segnaposto o fare clic sull'icona per aggiungerla</a:t>
            </a:r>
            <a:endParaRPr lang="it-IT" noProof="0" dirty="0"/>
          </a:p>
        </p:txBody>
      </p:sp>
      <p:sp>
        <p:nvSpPr>
          <p:cNvPr id="25" name="Segnaposto testo 24"/>
          <p:cNvSpPr>
            <a:spLocks noGrp="1"/>
          </p:cNvSpPr>
          <p:nvPr>
            <p:ph type="body" sz="quarter" idx="11"/>
          </p:nvPr>
        </p:nvSpPr>
        <p:spPr>
          <a:xfrm>
            <a:off x="0" y="3212975"/>
            <a:ext cx="9144000" cy="457200"/>
          </a:xfrm>
          <a:prstGeom prst="rect">
            <a:avLst/>
          </a:prstGeom>
        </p:spPr>
        <p:txBody>
          <a:bodyPr vert="horz" anchor="ctr"/>
          <a:lstStyle>
            <a:lvl1pPr>
              <a:defRPr sz="1800" b="0" i="0">
                <a:solidFill>
                  <a:srgbClr val="FFFF00"/>
                </a:solidFill>
              </a:defRPr>
            </a:lvl1pPr>
          </a:lstStyle>
          <a:p>
            <a:pPr lvl="0"/>
            <a:r>
              <a:rPr lang="it-IT" noProof="0" dirty="0"/>
              <a:t>Fare clic per modificare gli stili del testo dello schema</a:t>
            </a:r>
          </a:p>
        </p:txBody>
      </p:sp>
      <p:sp>
        <p:nvSpPr>
          <p:cNvPr id="26" name="Titolo 25"/>
          <p:cNvSpPr>
            <a:spLocks noGrp="1"/>
          </p:cNvSpPr>
          <p:nvPr>
            <p:ph type="title"/>
          </p:nvPr>
        </p:nvSpPr>
        <p:spPr>
          <a:xfrm>
            <a:off x="0" y="3708650"/>
            <a:ext cx="9144000" cy="1244350"/>
          </a:xfrm>
          <a:prstGeom prst="rect">
            <a:avLst/>
          </a:prstGeom>
          <a:ln>
            <a:solidFill>
              <a:schemeClr val="tx1">
                <a:lumMod val="65000"/>
              </a:schemeClr>
            </a:solidFill>
            <a:prstDash val="solid"/>
          </a:ln>
        </p:spPr>
        <p:txBody>
          <a:bodyPr vert="horz" anchor="ctr"/>
          <a:lstStyle>
            <a:lvl1pPr>
              <a:defRPr sz="3600" baseline="0"/>
            </a:lvl1pPr>
          </a:lstStyle>
          <a:p>
            <a:r>
              <a:rPr lang="it-IT" dirty="0"/>
              <a:t>Fare clic per modificare stile</a:t>
            </a:r>
          </a:p>
        </p:txBody>
      </p:sp>
    </p:spTree>
    <p:extLst>
      <p:ext uri="{BB962C8B-B14F-4D97-AF65-F5344CB8AC3E}">
        <p14:creationId xmlns:p14="http://schemas.microsoft.com/office/powerpoint/2010/main" val="1636472688"/>
      </p:ext>
    </p:extLst>
  </p:cSld>
  <p:clrMapOvr>
    <a:masterClrMapping/>
  </p:clrMapOvr>
  <p:transition>
    <p:wipe dir="r"/>
  </p:transition>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Conflict of interest">
    <p:spTree>
      <p:nvGrpSpPr>
        <p:cNvPr id="1" name=""/>
        <p:cNvGrpSpPr/>
        <p:nvPr/>
      </p:nvGrpSpPr>
      <p:grpSpPr>
        <a:xfrm>
          <a:off x="0" y="0"/>
          <a:ext cx="0" cy="0"/>
          <a:chOff x="0" y="0"/>
          <a:chExt cx="0" cy="0"/>
        </a:xfrm>
      </p:grpSpPr>
      <p:sp>
        <p:nvSpPr>
          <p:cNvPr id="2" name="Rectangle 1"/>
          <p:cNvSpPr/>
          <p:nvPr userDrawn="1"/>
        </p:nvSpPr>
        <p:spPr bwMode="auto">
          <a:xfrm>
            <a:off x="228600" y="1406525"/>
            <a:ext cx="8610600" cy="2479675"/>
          </a:xfrm>
          <a:prstGeom prst="rect">
            <a:avLst/>
          </a:prstGeom>
          <a:noFill/>
          <a:ln w="9525" cap="flat" cmpd="sng" algn="ctr">
            <a:noFill/>
            <a:prstDash val="solid"/>
            <a:round/>
            <a:headEnd type="none" w="med" len="med"/>
            <a:tailEnd type="none" w="med" len="med"/>
          </a:ln>
          <a:effectLst/>
        </p:spPr>
        <p:txBody>
          <a:bodyPr/>
          <a:lstStyle/>
          <a:p>
            <a:pPr algn="ctr">
              <a:defRPr/>
            </a:pPr>
            <a:endParaRPr lang="it-IT" b="1" kern="0">
              <a:solidFill>
                <a:srgbClr val="FFFFFF"/>
              </a:solidFill>
              <a:effectLst>
                <a:outerShdw blurRad="38100" dist="38100" dir="2700000" algn="tl">
                  <a:srgbClr val="000000">
                    <a:alpha val="43137"/>
                  </a:srgbClr>
                </a:outerShdw>
              </a:effectLst>
              <a:ea typeface="ヒラギノ角ゴ Pro W3" pitchFamily="112" charset="-128"/>
              <a:cs typeface="Arial" pitchFamily="34" charset="0"/>
            </a:endParaRPr>
          </a:p>
        </p:txBody>
      </p:sp>
      <p:sp>
        <p:nvSpPr>
          <p:cNvPr id="3" name="Rettangolo 2"/>
          <p:cNvSpPr/>
          <p:nvPr userDrawn="1"/>
        </p:nvSpPr>
        <p:spPr>
          <a:xfrm>
            <a:off x="290513" y="1468438"/>
            <a:ext cx="8610600" cy="3581400"/>
          </a:xfrm>
          <a:prstGeom prst="rect">
            <a:avLst/>
          </a:prstGeom>
          <a:solidFill>
            <a:srgbClr val="14202E"/>
          </a:solidFill>
          <a:ln w="9525" cap="flat" cmpd="sng" algn="ctr">
            <a:noFill/>
            <a:prstDash val="solid"/>
          </a:ln>
          <a:effectLst/>
        </p:spPr>
        <p:txBody>
          <a:bodyPr anchor="ctr"/>
          <a:lstStyle/>
          <a:p>
            <a:pPr algn="ctr">
              <a:defRPr/>
            </a:pPr>
            <a:endParaRPr lang="it-IT" kern="0">
              <a:solidFill>
                <a:sysClr val="window" lastClr="FFFFFF"/>
              </a:solidFill>
              <a:latin typeface="Calibri"/>
              <a:ea typeface="ＭＳ Ｐゴシック" charset="0"/>
            </a:endParaRPr>
          </a:p>
        </p:txBody>
      </p:sp>
      <p:sp>
        <p:nvSpPr>
          <p:cNvPr id="6" name="Text Box 7"/>
          <p:cNvSpPr txBox="1">
            <a:spLocks noChangeArrowheads="1"/>
          </p:cNvSpPr>
          <p:nvPr userDrawn="1"/>
        </p:nvSpPr>
        <p:spPr bwMode="auto">
          <a:xfrm>
            <a:off x="228600" y="1524000"/>
            <a:ext cx="8686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defRPr/>
            </a:pPr>
            <a:r>
              <a:rPr lang="en-US" sz="2000" dirty="0">
                <a:solidFill>
                  <a:srgbClr val="FFFFFF"/>
                </a:solidFill>
                <a:cs typeface="Arial" charset="0"/>
              </a:rPr>
              <a:t>Within the past 12 months, I, </a:t>
            </a:r>
            <a:r>
              <a:rPr lang="en-US" sz="2000" b="1" dirty="0" err="1">
                <a:solidFill>
                  <a:srgbClr val="FFFF00"/>
                </a:solidFill>
                <a:cs typeface="Arial" charset="0"/>
              </a:rPr>
              <a:t>Davide</a:t>
            </a:r>
            <a:r>
              <a:rPr lang="en-US" sz="2000" b="1" dirty="0">
                <a:solidFill>
                  <a:srgbClr val="FFFF00"/>
                </a:solidFill>
                <a:cs typeface="Arial" charset="0"/>
              </a:rPr>
              <a:t> </a:t>
            </a:r>
            <a:r>
              <a:rPr lang="en-US" sz="2000" b="1" dirty="0" err="1">
                <a:solidFill>
                  <a:srgbClr val="FFFF00"/>
                </a:solidFill>
                <a:cs typeface="Arial" charset="0"/>
              </a:rPr>
              <a:t>Capodanno</a:t>
            </a:r>
            <a:r>
              <a:rPr lang="en-US" sz="2000" dirty="0">
                <a:solidFill>
                  <a:srgbClr val="FFFFFF"/>
                </a:solidFill>
                <a:cs typeface="Arial" charset="0"/>
              </a:rPr>
              <a:t>, have had a financial interest/arrangement or affiliation with the organization(s) listed below.</a:t>
            </a:r>
          </a:p>
        </p:txBody>
      </p:sp>
      <p:sp>
        <p:nvSpPr>
          <p:cNvPr id="14" name="CasellaDiTesto 13"/>
          <p:cNvSpPr txBox="1"/>
          <p:nvPr userDrawn="1"/>
        </p:nvSpPr>
        <p:spPr>
          <a:xfrm>
            <a:off x="152400" y="381000"/>
            <a:ext cx="8839200" cy="707886"/>
          </a:xfrm>
          <a:prstGeom prst="rect">
            <a:avLst/>
          </a:prstGeom>
          <a:noFill/>
        </p:spPr>
        <p:txBody>
          <a:bodyPr wrap="square" rtlCol="0">
            <a:spAutoFit/>
          </a:bodyPr>
          <a:lstStyle/>
          <a:p>
            <a:pPr algn="ctr" fontAlgn="base">
              <a:spcBef>
                <a:spcPct val="0"/>
              </a:spcBef>
              <a:spcAft>
                <a:spcPct val="0"/>
              </a:spcAft>
            </a:pPr>
            <a:r>
              <a:rPr lang="en-US" sz="4000" b="1" dirty="0">
                <a:solidFill>
                  <a:srgbClr val="FFFFFF"/>
                </a:solidFill>
                <a:ea typeface="ＭＳ Ｐゴシック" charset="0"/>
              </a:rPr>
              <a:t>Disclosure of financial interest</a:t>
            </a:r>
          </a:p>
        </p:txBody>
      </p:sp>
      <p:graphicFrame>
        <p:nvGraphicFramePr>
          <p:cNvPr id="15" name="Table 10"/>
          <p:cNvGraphicFramePr>
            <a:graphicFrameLocks noGrp="1"/>
          </p:cNvGraphicFramePr>
          <p:nvPr userDrawn="1">
            <p:extLst>
              <p:ext uri="{D42A27DB-BD31-4B8C-83A1-F6EECF244321}">
                <p14:modId xmlns:p14="http://schemas.microsoft.com/office/powerpoint/2010/main" val="119507994"/>
              </p:ext>
            </p:extLst>
          </p:nvPr>
        </p:nvGraphicFramePr>
        <p:xfrm>
          <a:off x="228600" y="2590800"/>
          <a:ext cx="8686800" cy="2667001"/>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538086">
                <a:tc>
                  <a:txBody>
                    <a:bodyPr/>
                    <a:lstStyle/>
                    <a:p>
                      <a:r>
                        <a:rPr lang="en-US" sz="2000" b="1" dirty="0">
                          <a:solidFill>
                            <a:srgbClr val="FFFF00"/>
                          </a:solidFill>
                        </a:rPr>
                        <a:t>Affiliation/Financial relationship</a:t>
                      </a:r>
                    </a:p>
                  </a:txBody>
                  <a:tcPr marL="91443" marR="91443"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r>
                        <a:rPr lang="en-US" sz="2000" b="1" dirty="0">
                          <a:solidFill>
                            <a:srgbClr val="FFFF00"/>
                          </a:solidFill>
                        </a:rPr>
                        <a:t>Company</a:t>
                      </a:r>
                    </a:p>
                  </a:txBody>
                  <a:tcPr marL="91443" marR="91443"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0"/>
                  </a:ext>
                </a:extLst>
              </a:tr>
              <a:tr h="753348">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Speakers’ honoraria</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eaLnBrk="1" hangingPunct="1">
                        <a:buClr>
                          <a:srgbClr val="FFFF00"/>
                        </a:buClr>
                        <a:buFont typeface="Arial"/>
                        <a:buNone/>
                        <a:defRPr/>
                      </a:pPr>
                      <a:r>
                        <a:rPr lang="en-US" sz="1800" b="0" i="0" dirty="0">
                          <a:solidFill>
                            <a:srgbClr val="FFFFFF"/>
                          </a:solidFill>
                          <a:cs typeface="Arial"/>
                        </a:rPr>
                        <a:t>Abbott Vascular, Aspen,</a:t>
                      </a:r>
                      <a:r>
                        <a:rPr lang="en-US" sz="1800" b="0" i="0" baseline="0" dirty="0">
                          <a:solidFill>
                            <a:srgbClr val="FFFFFF"/>
                          </a:solidFill>
                          <a:cs typeface="Arial"/>
                        </a:rPr>
                        <a:t> </a:t>
                      </a:r>
                      <a:r>
                        <a:rPr lang="en-US" sz="1800" b="0" i="0" dirty="0">
                          <a:solidFill>
                            <a:srgbClr val="FFFFFF"/>
                          </a:solidFill>
                          <a:cs typeface="Arial"/>
                        </a:rPr>
                        <a:t>AstraZeneca, Bayer, </a:t>
                      </a:r>
                      <a:r>
                        <a:rPr lang="en-US" sz="1800" b="0" i="0" dirty="0" err="1">
                          <a:solidFill>
                            <a:srgbClr val="FFFFFF"/>
                          </a:solidFill>
                          <a:cs typeface="Arial"/>
                        </a:rPr>
                        <a:t>Cordis</a:t>
                      </a:r>
                      <a:r>
                        <a:rPr lang="en-US" sz="1800" b="0" i="0" dirty="0">
                          <a:solidFill>
                            <a:srgbClr val="FFFFFF"/>
                          </a:solidFill>
                          <a:cs typeface="Arial"/>
                        </a:rPr>
                        <a:t>, Daiichi Sankyo, Eli-Lilly</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1"/>
                  </a:ext>
                </a:extLst>
              </a:tr>
              <a:tr h="693991">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Consulting</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pPr algn="l" eaLnBrk="1" hangingPunct="1">
                        <a:buClr>
                          <a:srgbClr val="FFFF00"/>
                        </a:buClr>
                        <a:buFont typeface="Arial"/>
                        <a:buNone/>
                        <a:defRPr/>
                      </a:pPr>
                      <a:r>
                        <a:rPr lang="en-US" sz="1800" b="0" i="0" dirty="0">
                          <a:solidFill>
                            <a:srgbClr val="FFFFFF"/>
                          </a:solidFill>
                          <a:latin typeface="+mn-lt"/>
                          <a:cs typeface="Arial"/>
                        </a:rPr>
                        <a:t>Abbott Vascular, </a:t>
                      </a:r>
                      <a:r>
                        <a:rPr lang="en-US" sz="1800" b="0" i="0" dirty="0" err="1">
                          <a:solidFill>
                            <a:srgbClr val="FFFFFF"/>
                          </a:solidFill>
                          <a:latin typeface="+mn-lt"/>
                          <a:cs typeface="Arial"/>
                        </a:rPr>
                        <a:t>Stentys</a:t>
                      </a:r>
                      <a:endParaRPr lang="en-US" sz="1800" b="0" i="0" dirty="0">
                        <a:solidFill>
                          <a:srgbClr val="FFFFFF"/>
                        </a:solidFill>
                        <a:latin typeface="+mn-lt"/>
                        <a:cs typeface="Arial"/>
                      </a:endParaRP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2"/>
                  </a:ext>
                </a:extLst>
              </a:tr>
              <a:tr h="681576">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Advisory Board</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73746"/>
                    </a:solidFill>
                  </a:tcPr>
                </a:tc>
                <a:tc>
                  <a:txBody>
                    <a:bodyPr/>
                    <a:lstStyle/>
                    <a:p>
                      <a:pPr algn="l" eaLnBrk="1" hangingPunct="1">
                        <a:buClr>
                          <a:srgbClr val="FFFF00"/>
                        </a:buClr>
                        <a:buFont typeface="Arial"/>
                        <a:buNone/>
                        <a:defRPr/>
                      </a:pPr>
                      <a:r>
                        <a:rPr lang="en-US" sz="1800" b="0" i="0" dirty="0">
                          <a:solidFill>
                            <a:srgbClr val="FFFFFF"/>
                          </a:solidFill>
                          <a:cs typeface="Arial"/>
                        </a:rPr>
                        <a:t>AstraZeneca</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73746"/>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564420477"/>
      </p:ext>
    </p:extLst>
  </p:cSld>
  <p:clrMapOvr>
    <a:masterClrMapping/>
  </p:clrMapOvr>
  <p:transition>
    <p:wipe dir="r"/>
  </p:transition>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6" name="Titolo 5"/>
          <p:cNvSpPr>
            <a:spLocks noGrp="1"/>
          </p:cNvSpPr>
          <p:nvPr>
            <p:ph type="title"/>
          </p:nvPr>
        </p:nvSpPr>
        <p:spPr>
          <a:xfrm>
            <a:off x="152400" y="430316"/>
            <a:ext cx="8839200" cy="685800"/>
          </a:xfrm>
          <a:prstGeom prst="rect">
            <a:avLst/>
          </a:prstGeom>
          <a:ln>
            <a:noFill/>
          </a:ln>
        </p:spPr>
        <p:txBody>
          <a:bodyPr vert="horz"/>
          <a:lstStyle>
            <a:lvl1pPr>
              <a:defRPr sz="3600"/>
            </a:lvl1pPr>
          </a:lstStyle>
          <a:p>
            <a:r>
              <a:rPr lang="it-IT" dirty="0"/>
              <a:t>Fare clic per modificare stile</a:t>
            </a:r>
          </a:p>
        </p:txBody>
      </p:sp>
      <p:sp>
        <p:nvSpPr>
          <p:cNvPr id="4" name="Segnaposto testo 6"/>
          <p:cNvSpPr>
            <a:spLocks noGrp="1"/>
          </p:cNvSpPr>
          <p:nvPr>
            <p:ph type="body" sz="quarter" idx="10"/>
          </p:nvPr>
        </p:nvSpPr>
        <p:spPr>
          <a:xfrm>
            <a:off x="3551518" y="6290846"/>
            <a:ext cx="5455340" cy="338554"/>
          </a:xfrm>
          <a:prstGeom prst="rect">
            <a:avLst/>
          </a:prstGeom>
          <a:ln>
            <a:noFill/>
          </a:ln>
        </p:spPr>
        <p:txBody>
          <a:bodyPr wrap="none">
            <a:spAutoFit/>
          </a:bodyPr>
          <a:lstStyle>
            <a:lvl1pPr algn="r">
              <a:defRPr lang="it-IT" sz="16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219200"/>
            <a:ext cx="8839200" cy="4953000"/>
          </a:xfrm>
          <a:prstGeom prst="rect">
            <a:avLst/>
          </a:prstGeom>
          <a:solidFill>
            <a:srgbClr val="14202E"/>
          </a:solidFill>
          <a:ln>
            <a:no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4992546"/>
      </p:ext>
    </p:extLst>
  </p:cSld>
  <p:clrMapOvr>
    <a:masterClrMapping/>
  </p:clrMapOvr>
  <p:transition>
    <p:wipe dir="r"/>
  </p:transition>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Sottotitolo">
    <p:spTree>
      <p:nvGrpSpPr>
        <p:cNvPr id="1" name=""/>
        <p:cNvGrpSpPr/>
        <p:nvPr/>
      </p:nvGrpSpPr>
      <p:grpSpPr>
        <a:xfrm>
          <a:off x="0" y="0"/>
          <a:ext cx="0" cy="0"/>
          <a:chOff x="0" y="0"/>
          <a:chExt cx="0" cy="0"/>
        </a:xfrm>
      </p:grpSpPr>
      <p:sp>
        <p:nvSpPr>
          <p:cNvPr id="6" name="Titolo 5"/>
          <p:cNvSpPr>
            <a:spLocks noGrp="1"/>
          </p:cNvSpPr>
          <p:nvPr>
            <p:ph type="title"/>
          </p:nvPr>
        </p:nvSpPr>
        <p:spPr>
          <a:xfrm>
            <a:off x="152400" y="430316"/>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4"/>
          <p:cNvSpPr>
            <a:spLocks noGrp="1"/>
          </p:cNvSpPr>
          <p:nvPr>
            <p:ph type="body" sz="quarter" idx="10"/>
          </p:nvPr>
        </p:nvSpPr>
        <p:spPr>
          <a:xfrm>
            <a:off x="152400" y="1132897"/>
            <a:ext cx="8839200" cy="609600"/>
          </a:xfrm>
          <a:prstGeom prst="rect">
            <a:avLst/>
          </a:prstGeom>
        </p:spPr>
        <p:txBody>
          <a:bodyPr vert="horz"/>
          <a:lstStyle>
            <a:lvl1pPr algn="ctr">
              <a:defRPr sz="2400" b="1" i="0">
                <a:solidFill>
                  <a:srgbClr val="FFFF00"/>
                </a:solidFill>
              </a:defRPr>
            </a:lvl1pPr>
            <a:lvl2pPr marL="457200" indent="0" algn="ctr">
              <a:buNone/>
              <a:defRPr sz="1800" b="1" i="0">
                <a:solidFill>
                  <a:srgbClr val="FFFF00"/>
                </a:solidFill>
              </a:defRPr>
            </a:lvl2pPr>
            <a:lvl3pPr algn="ctr">
              <a:defRPr sz="1600" b="1" i="0">
                <a:solidFill>
                  <a:srgbClr val="FFFF00"/>
                </a:solidFill>
              </a:defRPr>
            </a:lvl3pPr>
            <a:lvl4pPr algn="ctr">
              <a:defRPr sz="1400" b="1" i="0">
                <a:solidFill>
                  <a:srgbClr val="FFFF00"/>
                </a:solidFill>
              </a:defRPr>
            </a:lvl4pPr>
            <a:lvl5pPr algn="ctr">
              <a:defRPr sz="1400" b="1" i="0">
                <a:solidFill>
                  <a:srgbClr val="FFFF00"/>
                </a:solidFill>
              </a:defRPr>
            </a:lvl5pPr>
          </a:lstStyle>
          <a:p>
            <a:pPr lvl="0"/>
            <a:r>
              <a:rPr lang="it-IT" dirty="0"/>
              <a:t>Fare clic per modificare gli stili del testo dello schema</a:t>
            </a:r>
          </a:p>
        </p:txBody>
      </p:sp>
      <p:sp>
        <p:nvSpPr>
          <p:cNvPr id="8" name="Content Placeholder 2"/>
          <p:cNvSpPr>
            <a:spLocks noGrp="1"/>
          </p:cNvSpPr>
          <p:nvPr>
            <p:ph idx="1"/>
          </p:nvPr>
        </p:nvSpPr>
        <p:spPr>
          <a:xfrm>
            <a:off x="152400" y="1828800"/>
            <a:ext cx="8839200" cy="4343400"/>
          </a:xfrm>
          <a:prstGeom prst="rect">
            <a:avLst/>
          </a:prstGeom>
          <a:solidFill>
            <a:srgbClr val="14202E"/>
          </a:solidFill>
          <a:ln>
            <a:no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Segnaposto testo 6"/>
          <p:cNvSpPr>
            <a:spLocks noGrp="1"/>
          </p:cNvSpPr>
          <p:nvPr>
            <p:ph type="body" sz="quarter" idx="11"/>
          </p:nvPr>
        </p:nvSpPr>
        <p:spPr>
          <a:xfrm>
            <a:off x="3551518" y="6290846"/>
            <a:ext cx="5455340" cy="338554"/>
          </a:xfrm>
          <a:prstGeom prst="rect">
            <a:avLst/>
          </a:prstGeom>
          <a:ln>
            <a:noFill/>
          </a:ln>
        </p:spPr>
        <p:txBody>
          <a:bodyPr wrap="none">
            <a:spAutoFit/>
          </a:bodyPr>
          <a:lstStyle>
            <a:lvl1pPr algn="r">
              <a:defRPr lang="it-IT" sz="16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42137746"/>
      </p:ext>
    </p:extLst>
  </p:cSld>
  <p:clrMapOvr>
    <a:masterClrMapping/>
  </p:clrMapOvr>
  <p:transition>
    <p:wipe dir="r"/>
  </p:transition>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Title + Reference">
    <p:spTree>
      <p:nvGrpSpPr>
        <p:cNvPr id="1" name=""/>
        <p:cNvGrpSpPr/>
        <p:nvPr/>
      </p:nvGrpSpPr>
      <p:grpSpPr>
        <a:xfrm>
          <a:off x="0" y="0"/>
          <a:ext cx="0" cy="0"/>
          <a:chOff x="0" y="0"/>
          <a:chExt cx="0" cy="0"/>
        </a:xfrm>
      </p:grpSpPr>
      <p:sp>
        <p:nvSpPr>
          <p:cNvPr id="6" name="Titolo 5"/>
          <p:cNvSpPr>
            <a:spLocks noGrp="1"/>
          </p:cNvSpPr>
          <p:nvPr>
            <p:ph type="title"/>
          </p:nvPr>
        </p:nvSpPr>
        <p:spPr>
          <a:xfrm>
            <a:off x="152400" y="430316"/>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3551518" y="6290846"/>
            <a:ext cx="5455340" cy="338554"/>
          </a:xfrm>
          <a:prstGeom prst="rect">
            <a:avLst/>
          </a:prstGeom>
          <a:ln>
            <a:noFill/>
          </a:ln>
        </p:spPr>
        <p:txBody>
          <a:bodyPr wrap="none">
            <a:spAutoFit/>
          </a:bodyPr>
          <a:lstStyle>
            <a:lvl1pPr algn="r">
              <a:defRPr lang="it-IT" sz="16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3078034054"/>
      </p:ext>
    </p:extLst>
  </p:cSld>
  <p:clrMapOvr>
    <a:masterClrMapping/>
  </p:clrMapOvr>
  <p:transition>
    <p:wipe dir="r"/>
  </p:transition>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olo 5"/>
          <p:cNvSpPr>
            <a:spLocks noGrp="1"/>
          </p:cNvSpPr>
          <p:nvPr>
            <p:ph type="title"/>
          </p:nvPr>
        </p:nvSpPr>
        <p:spPr>
          <a:xfrm>
            <a:off x="152400" y="430316"/>
            <a:ext cx="8839200" cy="685800"/>
          </a:xfrm>
          <a:prstGeom prst="rect">
            <a:avLst/>
          </a:prstGeom>
          <a:ln>
            <a:noFill/>
          </a:ln>
        </p:spPr>
        <p:txBody>
          <a:bodyPr vert="horz"/>
          <a:lstStyle>
            <a:lvl1pPr>
              <a:defRPr sz="3600"/>
            </a:lvl1pPr>
          </a:lstStyle>
          <a:p>
            <a:r>
              <a:rPr lang="it-IT" dirty="0"/>
              <a:t>Fare clic per modificare stile</a:t>
            </a:r>
          </a:p>
        </p:txBody>
      </p:sp>
    </p:spTree>
    <p:extLst>
      <p:ext uri="{BB962C8B-B14F-4D97-AF65-F5344CB8AC3E}">
        <p14:creationId xmlns:p14="http://schemas.microsoft.com/office/powerpoint/2010/main" val="242224372"/>
      </p:ext>
    </p:extLst>
  </p:cSld>
  <p:clrMapOvr>
    <a:masterClrMapping/>
  </p:clrMapOvr>
  <p:transition>
    <p:wipe dir="r"/>
  </p:transition>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31144337"/>
      </p:ext>
    </p:extLst>
  </p:cSld>
  <p:clrMapOvr>
    <a:masterClrMapping/>
  </p:clrMapOvr>
  <p:transition>
    <p:wipe dir="r"/>
  </p:transition>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Layout personalizzato">
    <p:spTree>
      <p:nvGrpSpPr>
        <p:cNvPr id="1" name=""/>
        <p:cNvGrpSpPr/>
        <p:nvPr/>
      </p:nvGrpSpPr>
      <p:grpSpPr>
        <a:xfrm>
          <a:off x="0" y="0"/>
          <a:ext cx="0" cy="0"/>
          <a:chOff x="0" y="0"/>
          <a:chExt cx="0" cy="0"/>
        </a:xfrm>
      </p:grpSpPr>
      <p:sp>
        <p:nvSpPr>
          <p:cNvPr id="7" name="Rettangolo 6"/>
          <p:cNvSpPr/>
          <p:nvPr userDrawn="1"/>
        </p:nvSpPr>
        <p:spPr bwMode="auto">
          <a:xfrm>
            <a:off x="80963" y="304800"/>
            <a:ext cx="8991600" cy="5791200"/>
          </a:xfrm>
          <a:prstGeom prst="rect">
            <a:avLst/>
          </a:prstGeom>
          <a:solidFill>
            <a:srgbClr val="14202E"/>
          </a:solidFill>
          <a:ln w="9525" cap="flat" cmpd="sng" algn="ctr">
            <a:solidFill>
              <a:schemeClr val="bg1">
                <a:lumMod val="90000"/>
                <a:lumOff val="10000"/>
              </a:schemeClr>
            </a:solidFill>
            <a:prstDash val="solid"/>
            <a:round/>
            <a:headEnd type="none" w="med" len="med"/>
            <a:tailEnd type="none" w="med" len="med"/>
          </a:ln>
          <a:effectLst/>
        </p:spPr>
        <p:txBody>
          <a:bodyPr/>
          <a:lstStyle/>
          <a:p>
            <a:pPr algn="r" fontAlgn="base">
              <a:spcBef>
                <a:spcPct val="0"/>
              </a:spcBef>
              <a:spcAft>
                <a:spcPct val="0"/>
              </a:spcAft>
              <a:defRPr/>
            </a:pPr>
            <a:endParaRPr lang="it-IT" sz="1400" b="1" i="1">
              <a:solidFill>
                <a:srgbClr val="FFCC99"/>
              </a:solidFill>
              <a:effectLst>
                <a:outerShdw blurRad="38100" dist="38100" dir="2700000" algn="tl">
                  <a:srgbClr val="000000">
                    <a:alpha val="43137"/>
                  </a:srgbClr>
                </a:outerShdw>
              </a:effectLst>
              <a:ea typeface="ヒラギノ角ゴ Pro W3" pitchFamily="112" charset="-128"/>
            </a:endParaRPr>
          </a:p>
        </p:txBody>
      </p:sp>
      <p:sp>
        <p:nvSpPr>
          <p:cNvPr id="6" name="Titolo 5"/>
          <p:cNvSpPr>
            <a:spLocks noGrp="1"/>
          </p:cNvSpPr>
          <p:nvPr>
            <p:ph type="title"/>
          </p:nvPr>
        </p:nvSpPr>
        <p:spPr>
          <a:xfrm>
            <a:off x="152400" y="430316"/>
            <a:ext cx="8839200" cy="685800"/>
          </a:xfrm>
          <a:prstGeom prst="rect">
            <a:avLst/>
          </a:prstGeom>
          <a:ln>
            <a:noFill/>
          </a:ln>
        </p:spPr>
        <p:txBody>
          <a:bodyPr vert="horz"/>
          <a:lstStyle>
            <a:lvl1pPr>
              <a:defRPr sz="3600"/>
            </a:lvl1pPr>
          </a:lstStyle>
          <a:p>
            <a:r>
              <a:rPr lang="it-IT" dirty="0"/>
              <a:t>Fare clic per modificare stile</a:t>
            </a:r>
          </a:p>
        </p:txBody>
      </p:sp>
      <p:sp>
        <p:nvSpPr>
          <p:cNvPr id="4"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219200"/>
            <a:ext cx="8839200" cy="48006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80506406"/>
      </p:ext>
    </p:extLst>
  </p:cSld>
  <p:clrMapOvr>
    <a:masterClrMapping/>
  </p:clrMapOvr>
  <p:transition>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1354153" y="3886201"/>
            <a:ext cx="6435725" cy="504578"/>
          </a:xfrm>
        </p:spPr>
        <p:txBody>
          <a:bodyPr/>
          <a:lstStyle>
            <a:lvl1pPr algn="ctr">
              <a:defRPr/>
            </a:lvl1pPr>
          </a:lstStyle>
          <a:p>
            <a:r>
              <a:rPr lang="en-US"/>
              <a:t>Click to edit Master subtitle style</a:t>
            </a:r>
          </a:p>
        </p:txBody>
      </p:sp>
      <p:sp>
        <p:nvSpPr>
          <p:cNvPr id="6147" name="Rectangle 3"/>
          <p:cNvSpPr>
            <a:spLocks noGrp="1" noChangeArrowheads="1"/>
          </p:cNvSpPr>
          <p:nvPr>
            <p:ph type="ctrTitle"/>
          </p:nvPr>
        </p:nvSpPr>
        <p:spPr>
          <a:xfrm>
            <a:off x="677878" y="2286030"/>
            <a:ext cx="7788275" cy="658813"/>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1061943016"/>
      </p:ext>
    </p:extLst>
  </p:cSld>
  <p:clrMapOvr>
    <a:masterClrMapping/>
  </p:clrMapOvr>
  <p:transition/>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6140" y="642642"/>
            <a:ext cx="8397875" cy="663872"/>
          </a:xfrm>
        </p:spPr>
        <p:txBody>
          <a:bodyPr/>
          <a:lstStyle/>
          <a:p>
            <a:r>
              <a:rPr lang="en-US"/>
              <a:t>Click to edit Master title style</a:t>
            </a:r>
          </a:p>
        </p:txBody>
      </p:sp>
      <p:sp>
        <p:nvSpPr>
          <p:cNvPr id="3" name="Content Placeholder 2"/>
          <p:cNvSpPr>
            <a:spLocks noGrp="1"/>
          </p:cNvSpPr>
          <p:nvPr>
            <p:ph idx="1"/>
          </p:nvPr>
        </p:nvSpPr>
        <p:spPr>
          <a:xfrm>
            <a:off x="1004889" y="1617663"/>
            <a:ext cx="7281862" cy="2231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62870711"/>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71475"/>
            <a:ext cx="1943100" cy="5724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71475"/>
            <a:ext cx="5676900" cy="5724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0402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40822"/>
            <a:ext cx="7772400" cy="36607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58091363"/>
      </p:ext>
    </p:extLst>
  </p:cSld>
  <p:clrMapOvr>
    <a:masterClrMapping/>
  </p:clrMapOvr>
  <p:transition/>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6140" y="642642"/>
            <a:ext cx="8397875" cy="663872"/>
          </a:xfrm>
        </p:spPr>
        <p:txBody>
          <a:bodyPr/>
          <a:lstStyle/>
          <a:p>
            <a:r>
              <a:rPr lang="en-US"/>
              <a:t>Click to edit Master title style</a:t>
            </a:r>
          </a:p>
        </p:txBody>
      </p:sp>
      <p:sp>
        <p:nvSpPr>
          <p:cNvPr id="3" name="Content Placeholder 2"/>
          <p:cNvSpPr>
            <a:spLocks noGrp="1"/>
          </p:cNvSpPr>
          <p:nvPr>
            <p:ph sz="half" idx="1"/>
          </p:nvPr>
        </p:nvSpPr>
        <p:spPr>
          <a:xfrm>
            <a:off x="1004903" y="1617671"/>
            <a:ext cx="3563937" cy="248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1230" y="1617671"/>
            <a:ext cx="3565525" cy="248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72306613"/>
      </p:ext>
    </p:extLst>
  </p:cSld>
  <p:clrMapOvr>
    <a:masterClrMapping/>
  </p:clrMapOvr>
  <p:transition/>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766"/>
            <a:ext cx="8229600" cy="66387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7909"/>
            <a:ext cx="4040188" cy="7969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234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0" y="1377909"/>
            <a:ext cx="4041775" cy="7969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19234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97554881"/>
      </p:ext>
    </p:extLst>
  </p:cSld>
  <p:clrMapOvr>
    <a:masterClrMapping/>
  </p:clrMapOvr>
  <p:transition/>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6140" y="642642"/>
            <a:ext cx="8397875" cy="663872"/>
          </a:xfrm>
        </p:spPr>
        <p:txBody>
          <a:bodyPr/>
          <a:lstStyle/>
          <a:p>
            <a:r>
              <a:rPr lang="en-US"/>
              <a:t>Click to edit Master title style</a:t>
            </a:r>
          </a:p>
        </p:txBody>
      </p:sp>
    </p:spTree>
    <p:extLst>
      <p:ext uri="{BB962C8B-B14F-4D97-AF65-F5344CB8AC3E}">
        <p14:creationId xmlns:p14="http://schemas.microsoft.com/office/powerpoint/2010/main" val="3888068596"/>
      </p:ext>
    </p:extLst>
  </p:cSld>
  <p:clrMapOvr>
    <a:masterClrMapping/>
  </p:clrMapOvr>
  <p:transition/>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86254"/>
      </p:ext>
    </p:extLst>
  </p:cSld>
  <p:clrMapOvr>
    <a:masterClrMapping/>
  </p:clrMapOvr>
  <p:transition/>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785078"/>
            <a:ext cx="3008313" cy="650022"/>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205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30"/>
            <a:ext cx="3008313" cy="2737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154402831"/>
      </p:ext>
    </p:extLst>
  </p:cSld>
  <p:clrMapOvr>
    <a:masterClrMapping/>
  </p:clrMapOvr>
  <p:transition/>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4314"/>
            <a:ext cx="5486400" cy="37302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55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67"/>
            <a:ext cx="5486400" cy="2737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62285949"/>
      </p:ext>
    </p:extLst>
  </p:cSld>
  <p:clrMapOvr>
    <a:masterClrMapping/>
  </p:clrMapOvr>
  <p:transition/>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46140" y="642642"/>
            <a:ext cx="8397875" cy="663872"/>
          </a:xfrm>
        </p:spPr>
        <p:txBody>
          <a:bodyPr/>
          <a:lstStyle/>
          <a:p>
            <a:r>
              <a:rPr lang="en-US"/>
              <a:t>Click to edit Master title style</a:t>
            </a:r>
          </a:p>
        </p:txBody>
      </p:sp>
      <p:sp>
        <p:nvSpPr>
          <p:cNvPr id="3" name="Vertical Text Placeholder 2"/>
          <p:cNvSpPr>
            <a:spLocks noGrp="1"/>
          </p:cNvSpPr>
          <p:nvPr>
            <p:ph type="body" orient="vert" idx="1"/>
          </p:nvPr>
        </p:nvSpPr>
        <p:spPr>
          <a:xfrm>
            <a:off x="5200387" y="1617663"/>
            <a:ext cx="3086381" cy="36285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90120759"/>
      </p:ext>
    </p:extLst>
  </p:cSld>
  <p:clrMapOvr>
    <a:masterClrMapping/>
  </p:clrMapOvr>
  <p:transition/>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5325" y="84151"/>
            <a:ext cx="1331176" cy="5121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29709" y="84151"/>
            <a:ext cx="2763216" cy="5121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86932738"/>
      </p:ext>
    </p:extLst>
  </p:cSld>
  <p:clrMapOvr>
    <a:masterClrMapping/>
  </p:clrMapOvr>
  <p:transition/>
</p:sldLayout>
</file>

<file path=ppt/slideLayouts/slideLayout11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6140" y="642642"/>
            <a:ext cx="8397875" cy="663872"/>
          </a:xfrm>
        </p:spPr>
        <p:txBody>
          <a:bodyPr/>
          <a:lstStyle/>
          <a:p>
            <a:r>
              <a:rPr lang="en-US"/>
              <a:t>Click to edit Master title style</a:t>
            </a:r>
          </a:p>
        </p:txBody>
      </p:sp>
      <p:sp>
        <p:nvSpPr>
          <p:cNvPr id="3" name="Table Placeholder 2"/>
          <p:cNvSpPr>
            <a:spLocks noGrp="1"/>
          </p:cNvSpPr>
          <p:nvPr>
            <p:ph type="tbl" idx="1"/>
          </p:nvPr>
        </p:nvSpPr>
        <p:spPr>
          <a:xfrm>
            <a:off x="1004889" y="1617663"/>
            <a:ext cx="7281862" cy="504578"/>
          </a:xfrm>
        </p:spPr>
        <p:txBody>
          <a:bodyPr/>
          <a:lstStyle/>
          <a:p>
            <a:pPr lvl="0"/>
            <a:endParaRPr lang="en-US" noProof="0"/>
          </a:p>
        </p:txBody>
      </p:sp>
    </p:spTree>
    <p:extLst>
      <p:ext uri="{BB962C8B-B14F-4D97-AF65-F5344CB8AC3E}">
        <p14:creationId xmlns:p14="http://schemas.microsoft.com/office/powerpoint/2010/main" val="2065627942"/>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Title and Box + referenc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rgbClr val="004977"/>
          </a:solidFill>
          <a:ln>
            <a:noFill/>
          </a:ln>
        </p:spPr>
        <p:txBody>
          <a:bodyPr/>
          <a:lstStyle>
            <a:lvl1pPr algn="l">
              <a:defRPr/>
            </a:lvl1pPr>
          </a:lstStyle>
          <a:p>
            <a:r>
              <a:rPr lang="en-US" noProof="0"/>
              <a:t>Click to edit Master title style</a:t>
            </a:r>
          </a:p>
        </p:txBody>
      </p:sp>
      <p:sp>
        <p:nvSpPr>
          <p:cNvPr id="3" name="Content Placeholder 2"/>
          <p:cNvSpPr>
            <a:spLocks noGrp="1"/>
          </p:cNvSpPr>
          <p:nvPr>
            <p:ph idx="1"/>
          </p:nvPr>
        </p:nvSpPr>
        <p:spPr>
          <a:xfrm>
            <a:off x="304800" y="1219200"/>
            <a:ext cx="8610600" cy="48006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Font typeface="Wingdings" charset="2"/>
              <a:buChar char="§"/>
              <a:defRPr sz="2800" b="1" i="0">
                <a:solidFill>
                  <a:srgbClr val="FFFFFF"/>
                </a:solidFill>
              </a:defRPr>
            </a:lvl1pPr>
            <a:lvl2pPr marL="742950" indent="-285750" algn="l">
              <a:lnSpc>
                <a:spcPct val="100000"/>
              </a:lnSpc>
              <a:spcBef>
                <a:spcPts val="0"/>
              </a:spcBef>
              <a:spcAft>
                <a:spcPts val="1200"/>
              </a:spcAft>
              <a:buFont typeface="Wingdings" charset="2"/>
              <a:buChar char="§"/>
              <a:defRPr sz="2400" b="1" i="0">
                <a:solidFill>
                  <a:srgbClr val="FFFFFF"/>
                </a:solidFill>
              </a:defRPr>
            </a:lvl2pPr>
            <a:lvl3pPr marL="1143000" indent="-228600" algn="l">
              <a:lnSpc>
                <a:spcPct val="100000"/>
              </a:lnSpc>
              <a:spcBef>
                <a:spcPts val="0"/>
              </a:spcBef>
              <a:spcAft>
                <a:spcPts val="1200"/>
              </a:spcAft>
              <a:buFont typeface="Wingdings" charset="2"/>
              <a:buChar char="§"/>
              <a:defRPr sz="2000" b="1" i="0">
                <a:solidFill>
                  <a:srgbClr val="FFFFFF"/>
                </a:solidFill>
              </a:defRPr>
            </a:lvl3pPr>
            <a:lvl4pPr marL="1600200" indent="-228600" algn="l">
              <a:lnSpc>
                <a:spcPct val="100000"/>
              </a:lnSpc>
              <a:spcBef>
                <a:spcPts val="0"/>
              </a:spcBef>
              <a:spcAft>
                <a:spcPts val="1200"/>
              </a:spcAft>
              <a:buFont typeface="Wingdings" charset="2"/>
              <a:buChar char="§"/>
              <a:defRPr sz="1800" b="1" i="0">
                <a:solidFill>
                  <a:srgbClr val="FFFFFF"/>
                </a:solidFill>
              </a:defRPr>
            </a:lvl4pPr>
            <a:lvl5pPr marL="2057400" indent="-228600" algn="l">
              <a:lnSpc>
                <a:spcPct val="100000"/>
              </a:lnSpc>
              <a:spcBef>
                <a:spcPts val="0"/>
              </a:spcBef>
              <a:spcAft>
                <a:spcPts val="1200"/>
              </a:spcAft>
              <a:buFont typeface="Wingdings" charset="2"/>
              <a:buChar char="§"/>
              <a:defRPr sz="1800" b="1"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504386" y="6384313"/>
            <a:ext cx="4837838" cy="307777"/>
          </a:xfrm>
          <a:prstGeom prst="rect">
            <a:avLst/>
          </a:prstGeom>
        </p:spPr>
        <p:txBody>
          <a:bodyPr wrap="none">
            <a:spAutoFit/>
          </a:bodyPr>
          <a:lstStyle>
            <a:lvl1pPr algn="ctr">
              <a:defRPr lang="it-IT" sz="1400" i="0" dirty="0" smtClean="0">
                <a:solidFill>
                  <a:schemeClr val="bg1">
                    <a:lumMod val="25000"/>
                    <a:lumOff val="75000"/>
                  </a:schemeClr>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a:t>Fare clic per modificare gli stili del testo dello schema</a:t>
            </a:r>
          </a:p>
        </p:txBody>
      </p:sp>
    </p:spTree>
    <p:extLst>
      <p:ext uri="{BB962C8B-B14F-4D97-AF65-F5344CB8AC3E}">
        <p14:creationId xmlns:p14="http://schemas.microsoft.com/office/powerpoint/2010/main" val="3746772334"/>
      </p:ext>
    </p:extLst>
  </p:cSld>
  <p:clrMapOvr>
    <a:masterClrMapping/>
  </p:clrMapOvr>
  <p:transition>
    <p:wipe dir="r"/>
  </p:transition>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219200"/>
            <a:ext cx="8839200" cy="48006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3542605175"/>
      </p:ext>
    </p:extLst>
  </p:cSld>
  <p:clrMapOvr>
    <a:masterClrMapping/>
  </p:clrMapOvr>
  <p:transition>
    <p:wipe dir="r"/>
  </p:transition>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Title+text">
    <p:bg>
      <p:bgRef idx="1001">
        <a:schemeClr val="bg1"/>
      </p:bgRef>
    </p:bg>
    <p:spTree>
      <p:nvGrpSpPr>
        <p:cNvPr id="1" name=""/>
        <p:cNvGrpSpPr/>
        <p:nvPr/>
      </p:nvGrpSpPr>
      <p:grpSpPr>
        <a:xfrm>
          <a:off x="0" y="0"/>
          <a:ext cx="0" cy="0"/>
          <a:chOff x="0" y="0"/>
          <a:chExt cx="0" cy="0"/>
        </a:xfrm>
      </p:grpSpPr>
      <p:sp>
        <p:nvSpPr>
          <p:cNvPr id="6" name="Titolo 5"/>
          <p:cNvSpPr>
            <a:spLocks noGrp="1"/>
          </p:cNvSpPr>
          <p:nvPr>
            <p:ph type="title"/>
          </p:nvPr>
        </p:nvSpPr>
        <p:spPr>
          <a:xfrm>
            <a:off x="152400" y="336513"/>
            <a:ext cx="8839200" cy="469973"/>
          </a:xfrm>
          <a:prstGeom prst="rect">
            <a:avLst/>
          </a:prstGeom>
          <a:ln>
            <a:noFill/>
          </a:ln>
        </p:spPr>
        <p:txBody>
          <a:bodyPr vert="horz" anchor="ctr"/>
          <a:lstStyle>
            <a:lvl1pPr>
              <a:defRPr sz="2700">
                <a:effectLst>
                  <a:outerShdw blurRad="50800" dist="38100" dir="2700000" algn="tl" rotWithShape="0">
                    <a:prstClr val="black">
                      <a:alpha val="40000"/>
                    </a:prstClr>
                  </a:outerShdw>
                </a:effectLst>
              </a:defRPr>
            </a:lvl1pPr>
          </a:lstStyle>
          <a:p>
            <a:r>
              <a:rPr lang="it-IT" dirty="0"/>
              <a:t>Fare clic per modificare stile</a:t>
            </a:r>
          </a:p>
        </p:txBody>
      </p:sp>
      <p:sp>
        <p:nvSpPr>
          <p:cNvPr id="4" name="Segnaposto testo 6"/>
          <p:cNvSpPr>
            <a:spLocks noGrp="1"/>
          </p:cNvSpPr>
          <p:nvPr>
            <p:ph type="body" sz="quarter" idx="10"/>
          </p:nvPr>
        </p:nvSpPr>
        <p:spPr>
          <a:xfrm>
            <a:off x="5065307" y="6290850"/>
            <a:ext cx="3941551" cy="219885"/>
          </a:xfrm>
          <a:prstGeom prst="rect">
            <a:avLst/>
          </a:prstGeom>
          <a:ln>
            <a:noFill/>
          </a:ln>
        </p:spPr>
        <p:txBody>
          <a:bodyPr wrap="none">
            <a:spAutoFit/>
          </a:bodyPr>
          <a:lstStyle>
            <a:lvl1pPr algn="r">
              <a:defRPr lang="it-IT" sz="105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017484"/>
            <a:ext cx="8839200" cy="1801620"/>
          </a:xfrm>
          <a:prstGeom prst="rect">
            <a:avLst/>
          </a:prstGeom>
          <a:solidFill>
            <a:srgbClr val="15293C"/>
          </a:solidFill>
          <a:ln>
            <a:solidFill>
              <a:schemeClr val="tx1"/>
            </a:solidFill>
          </a:ln>
        </p:spPr>
        <p:txBody>
          <a:bodyPr tIns="108000" bIns="108000"/>
          <a:lstStyle>
            <a:lvl1pPr marL="257175" indent="-257175" algn="l">
              <a:lnSpc>
                <a:spcPct val="90000"/>
              </a:lnSpc>
              <a:spcBef>
                <a:spcPts val="0"/>
              </a:spcBef>
              <a:spcAft>
                <a:spcPts val="900"/>
              </a:spcAft>
              <a:buClr>
                <a:srgbClr val="FF0080"/>
              </a:buClr>
              <a:buSzPct val="75000"/>
              <a:buFont typeface="LucidaGrande" charset="0"/>
              <a:buChar char="▶"/>
              <a:defRPr sz="2100" b="0" i="0">
                <a:solidFill>
                  <a:srgbClr val="FFFFFF"/>
                </a:solidFill>
                <a:effectLst>
                  <a:outerShdw blurRad="50800" dist="38100" dir="2700000" algn="tl" rotWithShape="0">
                    <a:prstClr val="black">
                      <a:alpha val="40000"/>
                    </a:prstClr>
                  </a:outerShdw>
                </a:effectLst>
              </a:defRPr>
            </a:lvl1pPr>
            <a:lvl2pPr marL="540544" indent="-197644" algn="l">
              <a:lnSpc>
                <a:spcPct val="90000"/>
              </a:lnSpc>
              <a:spcBef>
                <a:spcPts val="0"/>
              </a:spcBef>
              <a:spcAft>
                <a:spcPts val="900"/>
              </a:spcAft>
              <a:buClr>
                <a:srgbClr val="FF0080"/>
              </a:buClr>
              <a:buFont typeface="Arial"/>
              <a:buChar char="•"/>
              <a:defRPr sz="1800" b="0" i="0">
                <a:solidFill>
                  <a:schemeClr val="tx1"/>
                </a:solidFill>
                <a:effectLst>
                  <a:outerShdw blurRad="50800" dist="38100" dir="2700000" algn="tl" rotWithShape="0">
                    <a:prstClr val="black">
                      <a:alpha val="40000"/>
                    </a:prstClr>
                  </a:outerShdw>
                </a:effectLst>
              </a:defRPr>
            </a:lvl2pPr>
            <a:lvl3pPr marL="857250" indent="-171450" algn="l">
              <a:lnSpc>
                <a:spcPct val="90000"/>
              </a:lnSpc>
              <a:spcBef>
                <a:spcPts val="0"/>
              </a:spcBef>
              <a:spcAft>
                <a:spcPts val="900"/>
              </a:spcAft>
              <a:buClr>
                <a:srgbClr val="FF0080"/>
              </a:buClr>
              <a:buFont typeface="Arial"/>
              <a:buChar char="•"/>
              <a:defRPr sz="1500" b="0" i="0">
                <a:solidFill>
                  <a:srgbClr val="FFFFFF"/>
                </a:solidFill>
                <a:effectLst>
                  <a:outerShdw blurRad="50800" dist="38100" dir="2700000" algn="tl" rotWithShape="0">
                    <a:prstClr val="black">
                      <a:alpha val="40000"/>
                    </a:prstClr>
                  </a:outerShdw>
                </a:effectLst>
              </a:defRPr>
            </a:lvl3pPr>
            <a:lvl4pPr marL="1200150" indent="-171450" algn="l">
              <a:lnSpc>
                <a:spcPct val="90000"/>
              </a:lnSpc>
              <a:spcBef>
                <a:spcPts val="0"/>
              </a:spcBef>
              <a:spcAft>
                <a:spcPts val="900"/>
              </a:spcAft>
              <a:buClr>
                <a:srgbClr val="FF0080"/>
              </a:buClr>
              <a:buFont typeface="Arial"/>
              <a:buChar char="•"/>
              <a:defRPr sz="1350" b="0" i="0">
                <a:solidFill>
                  <a:srgbClr val="FFFFFF"/>
                </a:solidFill>
                <a:effectLst>
                  <a:outerShdw blurRad="50800" dist="38100" dir="2700000" algn="tl" rotWithShape="0">
                    <a:prstClr val="black">
                      <a:alpha val="40000"/>
                    </a:prstClr>
                  </a:outerShdw>
                </a:effectLst>
              </a:defRPr>
            </a:lvl4pPr>
            <a:lvl5pPr marL="1543050" indent="-171450" algn="l">
              <a:lnSpc>
                <a:spcPct val="90000"/>
              </a:lnSpc>
              <a:spcBef>
                <a:spcPts val="0"/>
              </a:spcBef>
              <a:spcAft>
                <a:spcPts val="900"/>
              </a:spcAft>
              <a:buClr>
                <a:srgbClr val="FF0080"/>
              </a:buClr>
              <a:buFont typeface="Arial"/>
              <a:buChar char="•"/>
              <a:defRPr sz="1350" b="0" i="0">
                <a:solidFill>
                  <a:srgbClr val="FFFFFF"/>
                </a:solidFill>
                <a:effectLst>
                  <a:outerShdw blurRad="50800" dist="38100" dir="2700000" algn="tl" rotWithShape="0">
                    <a:prstClr val="black">
                      <a:alpha val="40000"/>
                    </a:prstClr>
                  </a:outerShdw>
                </a:effect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05740746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Segnaposto testo 2"/>
          <p:cNvSpPr txBox="1">
            <a:spLocks/>
          </p:cNvSpPr>
          <p:nvPr userDrawn="1"/>
        </p:nvSpPr>
        <p:spPr bwMode="auto">
          <a:xfrm>
            <a:off x="0" y="5016500"/>
            <a:ext cx="9144000" cy="10795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ctr" rtl="0" eaLnBrk="0" fontAlgn="base" hangingPunct="0">
              <a:spcBef>
                <a:spcPct val="0"/>
              </a:spcBef>
              <a:spcAft>
                <a:spcPct val="0"/>
              </a:spcAft>
              <a:buClr>
                <a:srgbClr val="FDE25E"/>
              </a:buClr>
              <a:defRPr kumimoji="0" lang="it-IT" sz="3400" b="1" i="1" u="none" strike="noStrike" kern="1200" cap="none" spc="0" normalizeH="0" baseline="0" smtClean="0">
                <a:ln>
                  <a:noFill/>
                </a:ln>
                <a:solidFill>
                  <a:schemeClr val="tx2"/>
                </a:solidFill>
                <a:effectLst/>
                <a:uLnTx/>
                <a:uFillTx/>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lang="it-IT" sz="3600" b="1" smtClean="0">
                <a:solidFill>
                  <a:schemeClr val="tx1"/>
                </a:solidFill>
                <a:latin typeface="Arial" charset="0"/>
                <a:ea typeface="ＭＳ Ｐゴシック" charset="0"/>
                <a:cs typeface="ＭＳ Ｐゴシック" charset="0"/>
              </a:defRPr>
            </a:lvl2pPr>
            <a:lvl3pPr marL="11430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3pPr>
            <a:lvl4pPr marL="16002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4pPr>
            <a:lvl5pPr marL="2057400" indent="-228600" algn="l" rtl="0" eaLnBrk="0" fontAlgn="base" hangingPunct="0">
              <a:spcBef>
                <a:spcPct val="30000"/>
              </a:spcBef>
              <a:spcAft>
                <a:spcPct val="0"/>
              </a:spcAft>
              <a:buChar char="»"/>
              <a:defRPr lang="it-IT" sz="3600" b="1">
                <a:solidFill>
                  <a:schemeClr val="tx1"/>
                </a:solidFill>
                <a:latin typeface="Arial" charset="0"/>
                <a:ea typeface="ＭＳ Ｐゴシック" charset="0"/>
                <a:cs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lang="en-US" sz="2800" i="0" dirty="0" err="1">
                <a:solidFill>
                  <a:srgbClr val="FFFF00"/>
                </a:solidFill>
              </a:rPr>
              <a:t>Davide</a:t>
            </a:r>
            <a:r>
              <a:rPr lang="en-US" sz="2800" i="0" dirty="0">
                <a:solidFill>
                  <a:srgbClr val="FFFF00"/>
                </a:solidFill>
              </a:rPr>
              <a:t> </a:t>
            </a:r>
            <a:r>
              <a:rPr lang="en-US" sz="2800" i="0" dirty="0" err="1">
                <a:solidFill>
                  <a:srgbClr val="FFFF00"/>
                </a:solidFill>
              </a:rPr>
              <a:t>Capodanno</a:t>
            </a:r>
            <a:r>
              <a:rPr lang="en-US" sz="2800" i="0" dirty="0">
                <a:solidFill>
                  <a:srgbClr val="FFFF00"/>
                </a:solidFill>
              </a:rPr>
              <a:t>, MD, PhD</a:t>
            </a:r>
          </a:p>
        </p:txBody>
      </p:sp>
      <p:sp>
        <p:nvSpPr>
          <p:cNvPr id="6" name="Segnaposto testo 3"/>
          <p:cNvSpPr txBox="1">
            <a:spLocks/>
          </p:cNvSpPr>
          <p:nvPr userDrawn="1"/>
        </p:nvSpPr>
        <p:spPr bwMode="auto">
          <a:xfrm>
            <a:off x="0" y="5473700"/>
            <a:ext cx="91440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marL="342900" indent="-342900" algn="ctr" rtl="0" eaLnBrk="0" fontAlgn="base" hangingPunct="0">
              <a:spcBef>
                <a:spcPct val="0"/>
              </a:spcBef>
              <a:spcAft>
                <a:spcPct val="0"/>
              </a:spcAft>
              <a:buClr>
                <a:srgbClr val="FDE25E"/>
              </a:buClr>
              <a:defRPr lang="it-IT" sz="2400" b="1" i="1" kern="1200">
                <a:solidFill>
                  <a:schemeClr val="tx1"/>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sz="28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000" b="1">
                <a:solidFill>
                  <a:schemeClr val="tx1"/>
                </a:solidFill>
                <a:latin typeface="+mn-lt"/>
                <a:ea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lang="en-US" sz="1800" b="0" i="0" dirty="0">
                <a:solidFill>
                  <a:srgbClr val="FFFFFF"/>
                </a:solidFill>
              </a:rPr>
              <a:t>Associate Professor of Cardiology</a:t>
            </a:r>
          </a:p>
          <a:p>
            <a:pPr marL="0" indent="0">
              <a:defRPr/>
            </a:pPr>
            <a:r>
              <a:rPr lang="en-US" sz="1600" b="0" i="0" dirty="0">
                <a:solidFill>
                  <a:srgbClr val="FFFFFF"/>
                </a:solidFill>
              </a:rPr>
              <a:t>University of Catania, Italy</a:t>
            </a:r>
          </a:p>
        </p:txBody>
      </p:sp>
      <p:sp>
        <p:nvSpPr>
          <p:cNvPr id="4" name="Segnaposto immagine 3"/>
          <p:cNvSpPr>
            <a:spLocks noGrp="1"/>
          </p:cNvSpPr>
          <p:nvPr>
            <p:ph type="pic" sz="quarter" idx="10"/>
          </p:nvPr>
        </p:nvSpPr>
        <p:spPr>
          <a:xfrm>
            <a:off x="0" y="292224"/>
            <a:ext cx="9144000" cy="2831975"/>
          </a:xfrm>
          <a:prstGeom prst="rect">
            <a:avLst/>
          </a:prstGeom>
        </p:spPr>
        <p:txBody>
          <a:bodyPr vert="horz" anchor="ctr"/>
          <a:lstStyle>
            <a:lvl1pPr>
              <a:defRPr i="0">
                <a:solidFill>
                  <a:srgbClr val="FFFF00"/>
                </a:solidFill>
              </a:defRPr>
            </a:lvl1pPr>
          </a:lstStyle>
          <a:p>
            <a:pPr lvl="0"/>
            <a:r>
              <a:rPr lang="it-IT" noProof="0"/>
              <a:t>Trascinare l'immagine su un segnaposto o fare clic sull'icona per aggiungerla</a:t>
            </a:r>
            <a:endParaRPr lang="it-IT" noProof="0" dirty="0"/>
          </a:p>
        </p:txBody>
      </p:sp>
      <p:sp>
        <p:nvSpPr>
          <p:cNvPr id="25" name="Segnaposto testo 24"/>
          <p:cNvSpPr>
            <a:spLocks noGrp="1"/>
          </p:cNvSpPr>
          <p:nvPr>
            <p:ph type="body" sz="quarter" idx="11"/>
          </p:nvPr>
        </p:nvSpPr>
        <p:spPr>
          <a:xfrm>
            <a:off x="0" y="3212975"/>
            <a:ext cx="9144000" cy="457200"/>
          </a:xfrm>
          <a:prstGeom prst="rect">
            <a:avLst/>
          </a:prstGeom>
        </p:spPr>
        <p:txBody>
          <a:bodyPr vert="horz" anchor="ctr"/>
          <a:lstStyle>
            <a:lvl1pPr>
              <a:defRPr sz="1800" b="0" i="0">
                <a:solidFill>
                  <a:srgbClr val="FFFF00"/>
                </a:solidFill>
              </a:defRPr>
            </a:lvl1pPr>
          </a:lstStyle>
          <a:p>
            <a:pPr lvl="0"/>
            <a:r>
              <a:rPr lang="it-IT" noProof="0" dirty="0"/>
              <a:t>Fare clic per modificare gli stili del testo dello schema</a:t>
            </a:r>
          </a:p>
        </p:txBody>
      </p:sp>
      <p:sp>
        <p:nvSpPr>
          <p:cNvPr id="26" name="Titolo 25"/>
          <p:cNvSpPr>
            <a:spLocks noGrp="1"/>
          </p:cNvSpPr>
          <p:nvPr>
            <p:ph type="title"/>
          </p:nvPr>
        </p:nvSpPr>
        <p:spPr>
          <a:xfrm>
            <a:off x="0" y="3708650"/>
            <a:ext cx="9144000" cy="1244350"/>
          </a:xfrm>
          <a:prstGeom prst="rect">
            <a:avLst/>
          </a:prstGeom>
          <a:ln>
            <a:solidFill>
              <a:schemeClr val="tx1">
                <a:lumMod val="65000"/>
              </a:schemeClr>
            </a:solidFill>
            <a:prstDash val="solid"/>
          </a:ln>
        </p:spPr>
        <p:txBody>
          <a:bodyPr vert="horz" anchor="ctr"/>
          <a:lstStyle>
            <a:lvl1pPr>
              <a:defRPr sz="3600" baseline="0"/>
            </a:lvl1pPr>
          </a:lstStyle>
          <a:p>
            <a:r>
              <a:rPr lang="it-IT" dirty="0"/>
              <a:t>Fare clic per modificare stile</a:t>
            </a:r>
          </a:p>
        </p:txBody>
      </p:sp>
    </p:spTree>
    <p:extLst>
      <p:ext uri="{BB962C8B-B14F-4D97-AF65-F5344CB8AC3E}">
        <p14:creationId xmlns:p14="http://schemas.microsoft.com/office/powerpoint/2010/main" val="2462247013"/>
      </p:ext>
    </p:extLst>
  </p:cSld>
  <p:clrMapOvr>
    <a:masterClrMapping/>
  </p:clrMapOvr>
  <p:transition>
    <p:wipe dir="r"/>
  </p:transition>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Conflict of interest">
    <p:spTree>
      <p:nvGrpSpPr>
        <p:cNvPr id="1" name=""/>
        <p:cNvGrpSpPr/>
        <p:nvPr/>
      </p:nvGrpSpPr>
      <p:grpSpPr>
        <a:xfrm>
          <a:off x="0" y="0"/>
          <a:ext cx="0" cy="0"/>
          <a:chOff x="0" y="0"/>
          <a:chExt cx="0" cy="0"/>
        </a:xfrm>
      </p:grpSpPr>
      <p:sp>
        <p:nvSpPr>
          <p:cNvPr id="2" name="Rectangle 1"/>
          <p:cNvSpPr/>
          <p:nvPr userDrawn="1"/>
        </p:nvSpPr>
        <p:spPr bwMode="auto">
          <a:xfrm>
            <a:off x="228600" y="1406525"/>
            <a:ext cx="8610600" cy="2479675"/>
          </a:xfrm>
          <a:prstGeom prst="rect">
            <a:avLst/>
          </a:prstGeom>
          <a:noFill/>
          <a:ln w="9525" cap="flat" cmpd="sng" algn="ctr">
            <a:noFill/>
            <a:prstDash val="solid"/>
            <a:round/>
            <a:headEnd type="none" w="med" len="med"/>
            <a:tailEnd type="none" w="med" len="med"/>
          </a:ln>
          <a:effectLst/>
        </p:spPr>
        <p:txBody>
          <a:bodyPr/>
          <a:lstStyle/>
          <a:p>
            <a:pPr algn="ctr">
              <a:defRPr/>
            </a:pPr>
            <a:endParaRPr lang="it-IT" b="1" kern="0">
              <a:solidFill>
                <a:srgbClr val="FFFFFF"/>
              </a:solidFill>
              <a:effectLst>
                <a:outerShdw blurRad="38100" dist="38100" dir="2700000" algn="tl">
                  <a:srgbClr val="000000">
                    <a:alpha val="43137"/>
                  </a:srgbClr>
                </a:outerShdw>
              </a:effectLst>
              <a:ea typeface="ヒラギノ角ゴ Pro W3" pitchFamily="112" charset="-128"/>
              <a:cs typeface="Arial" pitchFamily="34" charset="0"/>
            </a:endParaRPr>
          </a:p>
        </p:txBody>
      </p:sp>
      <p:sp>
        <p:nvSpPr>
          <p:cNvPr id="3" name="Rettangolo 2"/>
          <p:cNvSpPr/>
          <p:nvPr userDrawn="1"/>
        </p:nvSpPr>
        <p:spPr>
          <a:xfrm>
            <a:off x="290513" y="1468438"/>
            <a:ext cx="8610600" cy="3581400"/>
          </a:xfrm>
          <a:prstGeom prst="rect">
            <a:avLst/>
          </a:prstGeom>
          <a:solidFill>
            <a:srgbClr val="14202E"/>
          </a:solidFill>
          <a:ln w="9525" cap="flat" cmpd="sng" algn="ctr">
            <a:noFill/>
            <a:prstDash val="solid"/>
          </a:ln>
          <a:effectLst/>
        </p:spPr>
        <p:txBody>
          <a:bodyPr anchor="ctr"/>
          <a:lstStyle/>
          <a:p>
            <a:pPr algn="ctr">
              <a:defRPr/>
            </a:pPr>
            <a:endParaRPr lang="it-IT" kern="0">
              <a:solidFill>
                <a:sysClr val="window" lastClr="FFFFFF"/>
              </a:solidFill>
              <a:latin typeface="Calibri"/>
              <a:ea typeface="ＭＳ Ｐゴシック" charset="0"/>
            </a:endParaRPr>
          </a:p>
        </p:txBody>
      </p:sp>
      <p:sp>
        <p:nvSpPr>
          <p:cNvPr id="6" name="Text Box 7"/>
          <p:cNvSpPr txBox="1">
            <a:spLocks noChangeArrowheads="1"/>
          </p:cNvSpPr>
          <p:nvPr userDrawn="1"/>
        </p:nvSpPr>
        <p:spPr bwMode="auto">
          <a:xfrm>
            <a:off x="228600" y="1524000"/>
            <a:ext cx="8686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fontAlgn="base">
              <a:spcBef>
                <a:spcPct val="0"/>
              </a:spcBef>
              <a:spcAft>
                <a:spcPct val="0"/>
              </a:spcAft>
              <a:defRPr/>
            </a:pPr>
            <a:r>
              <a:rPr lang="en-US" sz="2000" dirty="0">
                <a:solidFill>
                  <a:srgbClr val="FFFFFF"/>
                </a:solidFill>
                <a:cs typeface="Arial" charset="0"/>
              </a:rPr>
              <a:t>Within the past 12 months, I, </a:t>
            </a:r>
            <a:r>
              <a:rPr lang="en-US" sz="2000" b="1" dirty="0" err="1">
                <a:solidFill>
                  <a:srgbClr val="FFFF00"/>
                </a:solidFill>
                <a:cs typeface="Arial" charset="0"/>
              </a:rPr>
              <a:t>Davide</a:t>
            </a:r>
            <a:r>
              <a:rPr lang="en-US" sz="2000" b="1" dirty="0">
                <a:solidFill>
                  <a:srgbClr val="FFFF00"/>
                </a:solidFill>
                <a:cs typeface="Arial" charset="0"/>
              </a:rPr>
              <a:t> </a:t>
            </a:r>
            <a:r>
              <a:rPr lang="en-US" sz="2000" b="1" dirty="0" err="1">
                <a:solidFill>
                  <a:srgbClr val="FFFF00"/>
                </a:solidFill>
                <a:cs typeface="Arial" charset="0"/>
              </a:rPr>
              <a:t>Capodanno</a:t>
            </a:r>
            <a:r>
              <a:rPr lang="en-US" sz="2000" dirty="0">
                <a:solidFill>
                  <a:srgbClr val="FFFFFF"/>
                </a:solidFill>
                <a:cs typeface="Arial" charset="0"/>
              </a:rPr>
              <a:t>, have had a financial interest/arrangement or affiliation with the organization(s) listed below.</a:t>
            </a:r>
          </a:p>
        </p:txBody>
      </p:sp>
      <p:sp>
        <p:nvSpPr>
          <p:cNvPr id="14" name="CasellaDiTesto 13"/>
          <p:cNvSpPr txBox="1"/>
          <p:nvPr userDrawn="1"/>
        </p:nvSpPr>
        <p:spPr>
          <a:xfrm>
            <a:off x="152400" y="381000"/>
            <a:ext cx="8839200" cy="707886"/>
          </a:xfrm>
          <a:prstGeom prst="rect">
            <a:avLst/>
          </a:prstGeom>
          <a:noFill/>
        </p:spPr>
        <p:txBody>
          <a:bodyPr wrap="square" rtlCol="0">
            <a:spAutoFit/>
          </a:bodyPr>
          <a:lstStyle/>
          <a:p>
            <a:pPr algn="ctr" fontAlgn="base">
              <a:spcBef>
                <a:spcPct val="0"/>
              </a:spcBef>
              <a:spcAft>
                <a:spcPct val="0"/>
              </a:spcAft>
            </a:pPr>
            <a:r>
              <a:rPr lang="en-US" sz="4000" b="1" dirty="0">
                <a:solidFill>
                  <a:srgbClr val="FFFFFF"/>
                </a:solidFill>
                <a:ea typeface="ＭＳ Ｐゴシック" charset="0"/>
              </a:rPr>
              <a:t>Disclosure of financial interest</a:t>
            </a:r>
          </a:p>
        </p:txBody>
      </p:sp>
      <p:graphicFrame>
        <p:nvGraphicFramePr>
          <p:cNvPr id="15" name="Table 10"/>
          <p:cNvGraphicFramePr>
            <a:graphicFrameLocks noGrp="1"/>
          </p:cNvGraphicFramePr>
          <p:nvPr userDrawn="1">
            <p:extLst>
              <p:ext uri="{D42A27DB-BD31-4B8C-83A1-F6EECF244321}">
                <p14:modId xmlns:p14="http://schemas.microsoft.com/office/powerpoint/2010/main" val="260254085"/>
              </p:ext>
            </p:extLst>
          </p:nvPr>
        </p:nvGraphicFramePr>
        <p:xfrm>
          <a:off x="228600" y="2590800"/>
          <a:ext cx="8686800" cy="2667001"/>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538086">
                <a:tc>
                  <a:txBody>
                    <a:bodyPr/>
                    <a:lstStyle/>
                    <a:p>
                      <a:r>
                        <a:rPr lang="en-US" sz="2000" b="1" dirty="0">
                          <a:solidFill>
                            <a:srgbClr val="FFFF00"/>
                          </a:solidFill>
                        </a:rPr>
                        <a:t>Affiliation/Financial relationship</a:t>
                      </a:r>
                    </a:p>
                  </a:txBody>
                  <a:tcPr marL="91443" marR="91443"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r>
                        <a:rPr lang="en-US" sz="2000" b="1" dirty="0">
                          <a:solidFill>
                            <a:srgbClr val="FFFF00"/>
                          </a:solidFill>
                        </a:rPr>
                        <a:t>Company</a:t>
                      </a:r>
                    </a:p>
                  </a:txBody>
                  <a:tcPr marL="91443" marR="91443"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0"/>
                  </a:ext>
                </a:extLst>
              </a:tr>
              <a:tr h="753348">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Speakers’ honoraria</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tc>
                  <a:txBody>
                    <a:bodyPr/>
                    <a:lstStyle/>
                    <a:p>
                      <a:pPr algn="l" eaLnBrk="1" hangingPunct="1">
                        <a:buClr>
                          <a:srgbClr val="FFFF00"/>
                        </a:buClr>
                        <a:buFont typeface="Arial"/>
                        <a:buNone/>
                        <a:defRPr/>
                      </a:pPr>
                      <a:r>
                        <a:rPr lang="en-US" sz="1800" b="0" i="0">
                          <a:solidFill>
                            <a:srgbClr val="FFFFFF"/>
                          </a:solidFill>
                          <a:cs typeface="Arial"/>
                        </a:rPr>
                        <a:t>Aspen</a:t>
                      </a:r>
                      <a:r>
                        <a:rPr lang="en-US" sz="1800" b="0" i="0" dirty="0">
                          <a:solidFill>
                            <a:srgbClr val="FFFFFF"/>
                          </a:solidFill>
                          <a:cs typeface="Arial"/>
                        </a:rPr>
                        <a:t>,</a:t>
                      </a:r>
                      <a:r>
                        <a:rPr lang="en-US" sz="1800" b="0" i="0" baseline="0" dirty="0">
                          <a:solidFill>
                            <a:srgbClr val="FFFFFF"/>
                          </a:solidFill>
                          <a:cs typeface="Arial"/>
                        </a:rPr>
                        <a:t> </a:t>
                      </a:r>
                      <a:r>
                        <a:rPr lang="en-US" sz="1800" b="0" i="0" dirty="0">
                          <a:solidFill>
                            <a:srgbClr val="FFFFFF"/>
                          </a:solidFill>
                          <a:cs typeface="Arial"/>
                        </a:rPr>
                        <a:t>AstraZeneca, Bayer, </a:t>
                      </a:r>
                      <a:r>
                        <a:rPr lang="en-US" sz="1800" b="0" i="0" dirty="0" err="1">
                          <a:solidFill>
                            <a:srgbClr val="FFFFFF"/>
                          </a:solidFill>
                          <a:cs typeface="Arial"/>
                        </a:rPr>
                        <a:t>Cordis</a:t>
                      </a:r>
                      <a:r>
                        <a:rPr lang="en-US" sz="1800" b="0" i="0" dirty="0">
                          <a:solidFill>
                            <a:srgbClr val="FFFFFF"/>
                          </a:solidFill>
                          <a:cs typeface="Arial"/>
                        </a:rPr>
                        <a:t>, Daiichi Sankyo, Eli-Lilly</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4">
                        <a:lumMod val="75000"/>
                      </a:schemeClr>
                    </a:solidFill>
                  </a:tcPr>
                </a:tc>
                <a:extLst>
                  <a:ext uri="{0D108BD9-81ED-4DB2-BD59-A6C34878D82A}">
                    <a16:rowId xmlns:a16="http://schemas.microsoft.com/office/drawing/2014/main" val="10001"/>
                  </a:ext>
                </a:extLst>
              </a:tr>
              <a:tr h="693991">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Consulting</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pPr algn="l" eaLnBrk="1" hangingPunct="1">
                        <a:buClr>
                          <a:srgbClr val="FFFF00"/>
                        </a:buClr>
                        <a:buFont typeface="Arial"/>
                        <a:buNone/>
                        <a:defRPr/>
                      </a:pPr>
                      <a:r>
                        <a:rPr lang="en-US" sz="1800" b="0" i="0" dirty="0">
                          <a:solidFill>
                            <a:srgbClr val="FFFFFF"/>
                          </a:solidFill>
                          <a:latin typeface="+mn-lt"/>
                          <a:cs typeface="Arial"/>
                        </a:rPr>
                        <a:t>Abbott Vascular, </a:t>
                      </a:r>
                      <a:r>
                        <a:rPr lang="en-US" sz="1800" b="0" i="0" dirty="0" err="1">
                          <a:solidFill>
                            <a:srgbClr val="FFFFFF"/>
                          </a:solidFill>
                          <a:latin typeface="+mn-lt"/>
                          <a:cs typeface="Arial"/>
                        </a:rPr>
                        <a:t>Stentys</a:t>
                      </a:r>
                      <a:endParaRPr lang="en-US" sz="1800" b="0" i="0" dirty="0">
                        <a:solidFill>
                          <a:srgbClr val="FFFFFF"/>
                        </a:solidFill>
                        <a:latin typeface="+mn-lt"/>
                        <a:cs typeface="Arial"/>
                      </a:endParaRP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2"/>
                  </a:ext>
                </a:extLst>
              </a:tr>
              <a:tr h="681576">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Advisory Board</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73746"/>
                    </a:solidFill>
                  </a:tcPr>
                </a:tc>
                <a:tc>
                  <a:txBody>
                    <a:bodyPr/>
                    <a:lstStyle/>
                    <a:p>
                      <a:pPr marL="0" marR="0" indent="0" algn="l" defTabSz="914400" rtl="0" eaLnBrk="1" fontAlgn="auto" latinLnBrk="0" hangingPunct="1">
                        <a:lnSpc>
                          <a:spcPct val="100000"/>
                        </a:lnSpc>
                        <a:spcBef>
                          <a:spcPts val="0"/>
                        </a:spcBef>
                        <a:spcAft>
                          <a:spcPts val="0"/>
                        </a:spcAft>
                        <a:buClr>
                          <a:srgbClr val="FFFF00"/>
                        </a:buClr>
                        <a:buSzTx/>
                        <a:buFont typeface="Arial"/>
                        <a:buNone/>
                        <a:tabLst/>
                        <a:defRPr/>
                      </a:pPr>
                      <a:r>
                        <a:rPr lang="en-US" sz="1800" b="0" i="0" dirty="0">
                          <a:solidFill>
                            <a:srgbClr val="FFFFFF"/>
                          </a:solidFill>
                          <a:cs typeface="Arial"/>
                        </a:rPr>
                        <a:t>AstraZeneca, </a:t>
                      </a:r>
                      <a:r>
                        <a:rPr lang="en-US" sz="1800" b="0" i="0" dirty="0">
                          <a:solidFill>
                            <a:srgbClr val="FFFFFF"/>
                          </a:solidFill>
                          <a:latin typeface="+mn-lt"/>
                          <a:cs typeface="Arial"/>
                        </a:rPr>
                        <a:t>The Medicine Company</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73746"/>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63880684"/>
      </p:ext>
    </p:extLst>
  </p:cSld>
  <p:clrMapOvr>
    <a:masterClrMapping/>
  </p:clrMapOvr>
  <p:transition>
    <p:wipe dir="r"/>
  </p:transition>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6" name="Titolo 5"/>
          <p:cNvSpPr>
            <a:spLocks noGrp="1"/>
          </p:cNvSpPr>
          <p:nvPr>
            <p:ph type="title"/>
          </p:nvPr>
        </p:nvSpPr>
        <p:spPr>
          <a:xfrm>
            <a:off x="152400" y="430316"/>
            <a:ext cx="8839200" cy="685800"/>
          </a:xfrm>
          <a:prstGeom prst="rect">
            <a:avLst/>
          </a:prstGeom>
          <a:ln>
            <a:noFill/>
          </a:ln>
        </p:spPr>
        <p:txBody>
          <a:bodyPr vert="horz"/>
          <a:lstStyle>
            <a:lvl1pPr>
              <a:defRPr sz="3600"/>
            </a:lvl1pPr>
          </a:lstStyle>
          <a:p>
            <a:r>
              <a:rPr lang="it-IT" dirty="0"/>
              <a:t>Fare clic per modificare stile</a:t>
            </a:r>
          </a:p>
        </p:txBody>
      </p:sp>
      <p:sp>
        <p:nvSpPr>
          <p:cNvPr id="4" name="Segnaposto testo 6"/>
          <p:cNvSpPr>
            <a:spLocks noGrp="1"/>
          </p:cNvSpPr>
          <p:nvPr>
            <p:ph type="body" sz="quarter" idx="10"/>
          </p:nvPr>
        </p:nvSpPr>
        <p:spPr>
          <a:xfrm>
            <a:off x="3551518" y="6290846"/>
            <a:ext cx="5455340" cy="338554"/>
          </a:xfrm>
          <a:prstGeom prst="rect">
            <a:avLst/>
          </a:prstGeom>
          <a:ln>
            <a:noFill/>
          </a:ln>
        </p:spPr>
        <p:txBody>
          <a:bodyPr wrap="none">
            <a:spAutoFit/>
          </a:bodyPr>
          <a:lstStyle>
            <a:lvl1pPr algn="r">
              <a:defRPr lang="it-IT" sz="16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219200"/>
            <a:ext cx="8839200" cy="4953000"/>
          </a:xfrm>
          <a:prstGeom prst="rect">
            <a:avLst/>
          </a:prstGeom>
          <a:solidFill>
            <a:srgbClr val="14202E"/>
          </a:solidFill>
          <a:ln>
            <a:no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94034499"/>
      </p:ext>
    </p:extLst>
  </p:cSld>
  <p:clrMapOvr>
    <a:masterClrMapping/>
  </p:clrMapOvr>
  <p:transition>
    <p:wipe dir="r"/>
  </p:transition>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Sottotitolo">
    <p:spTree>
      <p:nvGrpSpPr>
        <p:cNvPr id="1" name=""/>
        <p:cNvGrpSpPr/>
        <p:nvPr/>
      </p:nvGrpSpPr>
      <p:grpSpPr>
        <a:xfrm>
          <a:off x="0" y="0"/>
          <a:ext cx="0" cy="0"/>
          <a:chOff x="0" y="0"/>
          <a:chExt cx="0" cy="0"/>
        </a:xfrm>
      </p:grpSpPr>
      <p:sp>
        <p:nvSpPr>
          <p:cNvPr id="6" name="Titolo 5"/>
          <p:cNvSpPr>
            <a:spLocks noGrp="1"/>
          </p:cNvSpPr>
          <p:nvPr>
            <p:ph type="title"/>
          </p:nvPr>
        </p:nvSpPr>
        <p:spPr>
          <a:xfrm>
            <a:off x="152400" y="430316"/>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4"/>
          <p:cNvSpPr>
            <a:spLocks noGrp="1"/>
          </p:cNvSpPr>
          <p:nvPr>
            <p:ph type="body" sz="quarter" idx="10"/>
          </p:nvPr>
        </p:nvSpPr>
        <p:spPr>
          <a:xfrm>
            <a:off x="152400" y="1132897"/>
            <a:ext cx="8839200" cy="609600"/>
          </a:xfrm>
          <a:prstGeom prst="rect">
            <a:avLst/>
          </a:prstGeom>
        </p:spPr>
        <p:txBody>
          <a:bodyPr vert="horz"/>
          <a:lstStyle>
            <a:lvl1pPr algn="ctr">
              <a:defRPr sz="2400" b="1" i="0">
                <a:solidFill>
                  <a:srgbClr val="FFFF00"/>
                </a:solidFill>
              </a:defRPr>
            </a:lvl1pPr>
            <a:lvl2pPr marL="457200" indent="0" algn="ctr">
              <a:buNone/>
              <a:defRPr sz="1800" b="1" i="0">
                <a:solidFill>
                  <a:srgbClr val="FFFF00"/>
                </a:solidFill>
              </a:defRPr>
            </a:lvl2pPr>
            <a:lvl3pPr algn="ctr">
              <a:defRPr sz="1600" b="1" i="0">
                <a:solidFill>
                  <a:srgbClr val="FFFF00"/>
                </a:solidFill>
              </a:defRPr>
            </a:lvl3pPr>
            <a:lvl4pPr algn="ctr">
              <a:defRPr sz="1400" b="1" i="0">
                <a:solidFill>
                  <a:srgbClr val="FFFF00"/>
                </a:solidFill>
              </a:defRPr>
            </a:lvl4pPr>
            <a:lvl5pPr algn="ctr">
              <a:defRPr sz="1400" b="1" i="0">
                <a:solidFill>
                  <a:srgbClr val="FFFF00"/>
                </a:solidFill>
              </a:defRPr>
            </a:lvl5pPr>
          </a:lstStyle>
          <a:p>
            <a:pPr lvl="0"/>
            <a:r>
              <a:rPr lang="it-IT" dirty="0"/>
              <a:t>Fare clic per modificare gli stili del testo dello schema</a:t>
            </a:r>
          </a:p>
        </p:txBody>
      </p:sp>
      <p:sp>
        <p:nvSpPr>
          <p:cNvPr id="8" name="Content Placeholder 2"/>
          <p:cNvSpPr>
            <a:spLocks noGrp="1"/>
          </p:cNvSpPr>
          <p:nvPr>
            <p:ph idx="1"/>
          </p:nvPr>
        </p:nvSpPr>
        <p:spPr>
          <a:xfrm>
            <a:off x="152400" y="1828800"/>
            <a:ext cx="8839200" cy="4343400"/>
          </a:xfrm>
          <a:prstGeom prst="rect">
            <a:avLst/>
          </a:prstGeom>
          <a:solidFill>
            <a:srgbClr val="14202E"/>
          </a:solidFill>
          <a:ln>
            <a:no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Segnaposto testo 6"/>
          <p:cNvSpPr>
            <a:spLocks noGrp="1"/>
          </p:cNvSpPr>
          <p:nvPr>
            <p:ph type="body" sz="quarter" idx="11"/>
          </p:nvPr>
        </p:nvSpPr>
        <p:spPr>
          <a:xfrm>
            <a:off x="3551518" y="6290846"/>
            <a:ext cx="5455340" cy="338554"/>
          </a:xfrm>
          <a:prstGeom prst="rect">
            <a:avLst/>
          </a:prstGeom>
          <a:ln>
            <a:noFill/>
          </a:ln>
        </p:spPr>
        <p:txBody>
          <a:bodyPr wrap="none">
            <a:spAutoFit/>
          </a:bodyPr>
          <a:lstStyle>
            <a:lvl1pPr algn="r">
              <a:defRPr lang="it-IT" sz="16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467132855"/>
      </p:ext>
    </p:extLst>
  </p:cSld>
  <p:clrMapOvr>
    <a:masterClrMapping/>
  </p:clrMapOvr>
  <p:transition>
    <p:wipe dir="r"/>
  </p:transition>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 Reference">
    <p:spTree>
      <p:nvGrpSpPr>
        <p:cNvPr id="1" name=""/>
        <p:cNvGrpSpPr/>
        <p:nvPr/>
      </p:nvGrpSpPr>
      <p:grpSpPr>
        <a:xfrm>
          <a:off x="0" y="0"/>
          <a:ext cx="0" cy="0"/>
          <a:chOff x="0" y="0"/>
          <a:chExt cx="0" cy="0"/>
        </a:xfrm>
      </p:grpSpPr>
      <p:sp>
        <p:nvSpPr>
          <p:cNvPr id="6" name="Titolo 5"/>
          <p:cNvSpPr>
            <a:spLocks noGrp="1"/>
          </p:cNvSpPr>
          <p:nvPr>
            <p:ph type="title"/>
          </p:nvPr>
        </p:nvSpPr>
        <p:spPr>
          <a:xfrm>
            <a:off x="152400" y="430316"/>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3551518" y="6290846"/>
            <a:ext cx="5455340" cy="338554"/>
          </a:xfrm>
          <a:prstGeom prst="rect">
            <a:avLst/>
          </a:prstGeom>
          <a:ln>
            <a:noFill/>
          </a:ln>
        </p:spPr>
        <p:txBody>
          <a:bodyPr wrap="none">
            <a:spAutoFit/>
          </a:bodyPr>
          <a:lstStyle>
            <a:lvl1pPr algn="r">
              <a:defRPr lang="it-IT" sz="16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3536603835"/>
      </p:ext>
    </p:extLst>
  </p:cSld>
  <p:clrMapOvr>
    <a:masterClrMapping/>
  </p:clrMapOvr>
  <p:transition>
    <p:wipe dir="r"/>
  </p:transition>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olo 5"/>
          <p:cNvSpPr>
            <a:spLocks noGrp="1"/>
          </p:cNvSpPr>
          <p:nvPr>
            <p:ph type="title"/>
          </p:nvPr>
        </p:nvSpPr>
        <p:spPr>
          <a:xfrm>
            <a:off x="152400" y="430316"/>
            <a:ext cx="8839200" cy="685800"/>
          </a:xfrm>
          <a:prstGeom prst="rect">
            <a:avLst/>
          </a:prstGeom>
          <a:ln>
            <a:noFill/>
          </a:ln>
        </p:spPr>
        <p:txBody>
          <a:bodyPr vert="horz"/>
          <a:lstStyle>
            <a:lvl1pPr>
              <a:defRPr sz="3600"/>
            </a:lvl1pPr>
          </a:lstStyle>
          <a:p>
            <a:r>
              <a:rPr lang="it-IT" dirty="0"/>
              <a:t>Fare clic per modificare stile</a:t>
            </a:r>
          </a:p>
        </p:txBody>
      </p:sp>
    </p:spTree>
    <p:extLst>
      <p:ext uri="{BB962C8B-B14F-4D97-AF65-F5344CB8AC3E}">
        <p14:creationId xmlns:p14="http://schemas.microsoft.com/office/powerpoint/2010/main" val="4282484686"/>
      </p:ext>
    </p:extLst>
  </p:cSld>
  <p:clrMapOvr>
    <a:masterClrMapping/>
  </p:clrMapOvr>
  <p:transition>
    <p:wipe dir="r"/>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09488321"/>
      </p:ext>
    </p:extLst>
  </p:cSld>
  <p:clrMapOvr>
    <a:masterClrMapping/>
  </p:clrMapOvr>
  <p:transition>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2651357"/>
      </p:ext>
    </p:extLst>
  </p:cSld>
  <p:clrMapOvr>
    <a:masterClrMapping/>
  </p:clrMapOvr>
  <p:transition spd="med">
    <p:fade/>
  </p:transition>
</p:sldLayout>
</file>

<file path=ppt/slideLayouts/slideLayout1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938563262"/>
      </p:ext>
    </p:extLst>
  </p:cSld>
  <p:clrMapOvr>
    <a:masterClrMapping/>
  </p:clrMapOvr>
  <p:transition spd="med">
    <p:fade/>
  </p:transition>
</p:sldLayout>
</file>

<file path=ppt/slideLayouts/slideLayout1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192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4098457"/>
      </p:ext>
    </p:extLst>
  </p:cSld>
  <p:clrMapOvr>
    <a:masterClrMapping/>
  </p:clrMapOvr>
  <p:transition spd="med">
    <p:fade/>
  </p:transition>
</p:sldLayout>
</file>

<file path=ppt/slideLayouts/slideLayout1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35019726"/>
      </p:ext>
    </p:extLst>
  </p:cSld>
  <p:clrMapOvr>
    <a:masterClrMapping/>
  </p:clrMapOvr>
  <p:transition spd="med">
    <p:fade/>
  </p:transition>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60634046"/>
      </p:ext>
    </p:extLst>
  </p:cSld>
  <p:clrMapOvr>
    <a:masterClrMapping/>
  </p:clrMapOvr>
  <p:transition spd="med">
    <p:fade/>
  </p:transition>
</p:sldLayout>
</file>

<file path=ppt/slideLayouts/slideLayout1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8540563"/>
      </p:ext>
    </p:extLst>
  </p:cSld>
  <p:clrMapOvr>
    <a:masterClrMapping/>
  </p:clrMapOvr>
  <p:transition spd="med">
    <p:fade/>
  </p:transition>
</p:sldLayout>
</file>

<file path=ppt/slideLayouts/slideLayout1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75713080"/>
      </p:ext>
    </p:extLst>
  </p:cSld>
  <p:clrMapOvr>
    <a:masterClrMapping/>
  </p:clrMapOvr>
  <p:transition spd="med">
    <p:fade/>
  </p:transition>
</p:sldLayout>
</file>

<file path=ppt/slideLayouts/slideLayout1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466693070"/>
      </p:ext>
    </p:extLst>
  </p:cSld>
  <p:clrMapOvr>
    <a:masterClrMapping/>
  </p:clrMapOvr>
  <p:transition spd="med">
    <p:fade/>
  </p:transition>
</p:sldLayout>
</file>

<file path=ppt/slideLayouts/slideLayout1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78467952"/>
      </p:ext>
    </p:extLst>
  </p:cSld>
  <p:clrMapOvr>
    <a:masterClrMapping/>
  </p:clrMapOvr>
  <p:transition spd="med">
    <p:fade/>
  </p:transition>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266950" cy="662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648450" cy="662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74814147"/>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140.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41350"/>
          </a:xfrm>
        </p:spPr>
        <p:txBody>
          <a:bodyPr/>
          <a:lstStyle/>
          <a:p>
            <a:r>
              <a:rPr lang="en-US"/>
              <a:t>Click to edit Master title style</a:t>
            </a:r>
          </a:p>
        </p:txBody>
      </p:sp>
      <p:sp>
        <p:nvSpPr>
          <p:cNvPr id="3" name="Chart Placeholder 2"/>
          <p:cNvSpPr>
            <a:spLocks noGrp="1"/>
          </p:cNvSpPr>
          <p:nvPr>
            <p:ph type="chart" idx="1"/>
          </p:nvPr>
        </p:nvSpPr>
        <p:spPr>
          <a:xfrm>
            <a:off x="228600" y="1219200"/>
            <a:ext cx="8686800" cy="5410200"/>
          </a:xfrm>
        </p:spPr>
        <p:txBody>
          <a:bodyPr/>
          <a:lstStyle/>
          <a:p>
            <a:pPr lvl="0"/>
            <a:endParaRPr lang="en-US" noProof="0"/>
          </a:p>
        </p:txBody>
      </p:sp>
    </p:spTree>
    <p:extLst>
      <p:ext uri="{BB962C8B-B14F-4D97-AF65-F5344CB8AC3E}">
        <p14:creationId xmlns:p14="http://schemas.microsoft.com/office/powerpoint/2010/main" val="1498703985"/>
      </p:ext>
    </p:extLst>
  </p:cSld>
  <p:clrMapOvr>
    <a:masterClrMapping/>
  </p:clrMapOvr>
  <p:transition spd="med">
    <p:fade/>
  </p:transition>
</p:sldLayout>
</file>

<file path=ppt/slideLayouts/slideLayout14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41350"/>
          </a:xfrm>
        </p:spPr>
        <p:txBody>
          <a:bodyPr/>
          <a:lstStyle/>
          <a:p>
            <a:r>
              <a:rPr lang="en-US"/>
              <a:t>Click to edit Master title style</a:t>
            </a:r>
          </a:p>
        </p:txBody>
      </p:sp>
      <p:sp>
        <p:nvSpPr>
          <p:cNvPr id="3" name="Table Placeholder 2"/>
          <p:cNvSpPr>
            <a:spLocks noGrp="1"/>
          </p:cNvSpPr>
          <p:nvPr>
            <p:ph type="tbl" idx="1"/>
          </p:nvPr>
        </p:nvSpPr>
        <p:spPr>
          <a:xfrm>
            <a:off x="228600" y="1219200"/>
            <a:ext cx="8686800" cy="5410200"/>
          </a:xfrm>
        </p:spPr>
        <p:txBody>
          <a:bodyPr/>
          <a:lstStyle/>
          <a:p>
            <a:pPr lvl="0"/>
            <a:endParaRPr lang="en-US" noProof="0"/>
          </a:p>
        </p:txBody>
      </p:sp>
    </p:spTree>
    <p:extLst>
      <p:ext uri="{BB962C8B-B14F-4D97-AF65-F5344CB8AC3E}">
        <p14:creationId xmlns:p14="http://schemas.microsoft.com/office/powerpoint/2010/main" val="961269052"/>
      </p:ext>
    </p:extLst>
  </p:cSld>
  <p:clrMapOvr>
    <a:masterClrMapping/>
  </p:clrMapOvr>
  <p:transition spd="med">
    <p:fade/>
  </p:transition>
</p:sldLayout>
</file>

<file path=ppt/slideLayouts/slideLayout14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5626" y="0"/>
            <a:ext cx="9067800" cy="6629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161225426"/>
      </p:ext>
    </p:extLst>
  </p:cSld>
  <p:clrMapOvr>
    <a:masterClrMapping/>
  </p:clrMapOvr>
  <p:transition spd="med">
    <p:fade/>
  </p:transition>
</p:sldLayout>
</file>

<file path=ppt/slideLayouts/slideLayout143.xml><?xml version="1.0" encoding="utf-8"?>
<p:sldLayout xmlns:a="http://schemas.openxmlformats.org/drawingml/2006/main" xmlns:r="http://schemas.openxmlformats.org/officeDocument/2006/relationships" xmlns:p="http://schemas.openxmlformats.org/presentationml/2006/main">
  <p:cSld name="1_Title Slide">
    <p:spTree>
      <p:nvGrpSpPr>
        <p:cNvPr id="1" name=""/>
        <p:cNvGrpSpPr/>
        <p:nvPr/>
      </p:nvGrpSpPr>
      <p:grpSpPr>
        <a:xfrm>
          <a:off x="0" y="0"/>
          <a:ext cx="0" cy="0"/>
          <a:chOff x="0" y="0"/>
          <a:chExt cx="0" cy="0"/>
        </a:xfrm>
      </p:grpSpPr>
      <p:sp>
        <p:nvSpPr>
          <p:cNvPr id="1421314" name="Rectangle 2"/>
          <p:cNvSpPr>
            <a:spLocks noGrp="1" noChangeArrowheads="1"/>
          </p:cNvSpPr>
          <p:nvPr>
            <p:ph type="ctrTitle"/>
          </p:nvPr>
        </p:nvSpPr>
        <p:spPr>
          <a:xfrm>
            <a:off x="685800" y="2547258"/>
            <a:ext cx="7772400" cy="2207078"/>
          </a:xfrm>
        </p:spPr>
        <p:txBody>
          <a:bodyPr/>
          <a:lstStyle>
            <a:lvl1pPr algn="ctr">
              <a:defRPr/>
            </a:lvl1pPr>
          </a:lstStyle>
          <a:p>
            <a:r>
              <a:rPr lang="en-US"/>
              <a:t>Click to edit Master title style</a:t>
            </a:r>
            <a:endParaRPr lang="en-US" dirty="0"/>
          </a:p>
        </p:txBody>
      </p:sp>
    </p:spTree>
    <p:extLst>
      <p:ext uri="{BB962C8B-B14F-4D97-AF65-F5344CB8AC3E}">
        <p14:creationId xmlns:p14="http://schemas.microsoft.com/office/powerpoint/2010/main" val="2338565717"/>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4413" y="6057900"/>
            <a:ext cx="2108766" cy="39585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359025"/>
            <a:ext cx="9147157" cy="1987300"/>
          </a:xfrm>
          <a:prstGeom prst="rect">
            <a:avLst/>
          </a:prstGeom>
        </p:spPr>
      </p:pic>
      <p:sp>
        <p:nvSpPr>
          <p:cNvPr id="8" name="Title 1"/>
          <p:cNvSpPr>
            <a:spLocks noGrp="1"/>
          </p:cNvSpPr>
          <p:nvPr>
            <p:ph type="title" hasCustomPrompt="1"/>
          </p:nvPr>
        </p:nvSpPr>
        <p:spPr>
          <a:xfrm>
            <a:off x="709398" y="3964015"/>
            <a:ext cx="5675015" cy="554504"/>
          </a:xfrm>
          <a:prstGeom prst="rect">
            <a:avLst/>
          </a:prstGeom>
        </p:spPr>
        <p:txBody>
          <a:bodyPr lIns="0"/>
          <a:lstStyle>
            <a:lvl1pPr>
              <a:defRPr sz="2400" b="1" baseline="0">
                <a:solidFill>
                  <a:schemeClr val="accent2"/>
                </a:solidFill>
              </a:defRPr>
            </a:lvl1pPr>
          </a:lstStyle>
          <a:p>
            <a:r>
              <a:rPr lang="fr-CH" dirty="0"/>
              <a:t>Click to </a:t>
            </a:r>
            <a:r>
              <a:rPr lang="fr-CH" dirty="0" err="1"/>
              <a:t>edit</a:t>
            </a:r>
            <a:r>
              <a:rPr lang="fr-CH" dirty="0"/>
              <a:t> </a:t>
            </a:r>
            <a:r>
              <a:rPr lang="fr-CH" dirty="0" err="1"/>
              <a:t>presentation</a:t>
            </a:r>
            <a:r>
              <a:rPr lang="fr-CH" dirty="0"/>
              <a:t> </a:t>
            </a:r>
            <a:r>
              <a:rPr lang="fr-CH" dirty="0" err="1"/>
              <a:t>title</a:t>
            </a:r>
            <a:endParaRPr lang="en-US" dirty="0"/>
          </a:p>
        </p:txBody>
      </p:sp>
      <p:sp>
        <p:nvSpPr>
          <p:cNvPr id="9" name="Text Placeholder 2"/>
          <p:cNvSpPr>
            <a:spLocks noGrp="1"/>
          </p:cNvSpPr>
          <p:nvPr>
            <p:ph type="body" idx="12"/>
          </p:nvPr>
        </p:nvSpPr>
        <p:spPr>
          <a:xfrm>
            <a:off x="709398" y="4518519"/>
            <a:ext cx="5675015" cy="541337"/>
          </a:xfrm>
          <a:prstGeom prst="rect">
            <a:avLst/>
          </a:prstGeom>
        </p:spPr>
        <p:txBody>
          <a:bodyPr lIns="0"/>
          <a:lstStyle>
            <a:lvl1pPr marL="0" indent="0">
              <a:buFontTx/>
              <a:buNone/>
              <a:defRPr sz="1600"/>
            </a:lvl1pPr>
          </a:lstStyle>
          <a:p>
            <a:endParaRPr lang="en-US" dirty="0"/>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5064" y="6021288"/>
            <a:ext cx="2004728" cy="414264"/>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275856" y="5877272"/>
            <a:ext cx="1008112" cy="640863"/>
          </a:xfrm>
          <a:prstGeom prst="rect">
            <a:avLst/>
          </a:prstGeom>
        </p:spPr>
      </p:pic>
    </p:spTree>
    <p:extLst>
      <p:ext uri="{BB962C8B-B14F-4D97-AF65-F5344CB8AC3E}">
        <p14:creationId xmlns:p14="http://schemas.microsoft.com/office/powerpoint/2010/main" val="3520373076"/>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8" y="5957497"/>
            <a:ext cx="9122683" cy="83820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192" y="2979868"/>
            <a:ext cx="570155" cy="570155"/>
          </a:xfrm>
          <a:prstGeom prst="rect">
            <a:avLst/>
          </a:prstGeom>
        </p:spPr>
      </p:pic>
      <p:sp>
        <p:nvSpPr>
          <p:cNvPr id="5" name="Titre 1"/>
          <p:cNvSpPr>
            <a:spLocks noGrp="1"/>
          </p:cNvSpPr>
          <p:nvPr>
            <p:ph type="title" hasCustomPrompt="1"/>
          </p:nvPr>
        </p:nvSpPr>
        <p:spPr>
          <a:xfrm>
            <a:off x="1251251" y="2815089"/>
            <a:ext cx="6633117" cy="675746"/>
          </a:xfrm>
          <a:prstGeom prst="rect">
            <a:avLst/>
          </a:prstGeom>
        </p:spPr>
        <p:txBody>
          <a:bodyPr lIns="0" anchor="b">
            <a:normAutofit/>
          </a:bodyPr>
          <a:lstStyle>
            <a:lvl1pPr>
              <a:defRPr sz="2400" b="1">
                <a:solidFill>
                  <a:srgbClr val="C00000"/>
                </a:solidFill>
              </a:defRPr>
            </a:lvl1pPr>
          </a:lstStyle>
          <a:p>
            <a:r>
              <a:rPr lang="en-US" dirty="0"/>
              <a:t>Click to edit chapter title</a:t>
            </a:r>
            <a:endParaRPr lang="fr-FR" dirty="0"/>
          </a:p>
        </p:txBody>
      </p:sp>
      <p:sp>
        <p:nvSpPr>
          <p:cNvPr id="6" name="Espace réservé du pied de page 4"/>
          <p:cNvSpPr>
            <a:spLocks noGrp="1"/>
          </p:cNvSpPr>
          <p:nvPr>
            <p:ph type="ftr" sz="quarter" idx="11"/>
          </p:nvPr>
        </p:nvSpPr>
        <p:spPr>
          <a:xfrm>
            <a:off x="1262461" y="5706973"/>
            <a:ext cx="6621908" cy="386323"/>
          </a:xfrm>
          <a:prstGeom prst="rect">
            <a:avLst/>
          </a:prstGeom>
        </p:spPr>
        <p:txBody>
          <a:bodyPr lIns="0"/>
          <a:lstStyle>
            <a:lvl1pPr>
              <a:defRPr sz="1000">
                <a:solidFill>
                  <a:schemeClr val="tx1"/>
                </a:solidFill>
              </a:defRPr>
            </a:lvl1pPr>
          </a:lstStyle>
          <a:p>
            <a:pPr eaLnBrk="1" fontAlgn="auto" hangingPunct="1">
              <a:spcBef>
                <a:spcPts val="0"/>
              </a:spcBef>
              <a:spcAft>
                <a:spcPts val="0"/>
              </a:spcAft>
            </a:pPr>
            <a:r>
              <a:rPr lang="fr-CH" dirty="0">
                <a:solidFill>
                  <a:prstClr val="black"/>
                </a:solidFill>
                <a:latin typeface="Arial"/>
              </a:rPr>
              <a:t>Click to </a:t>
            </a:r>
            <a:r>
              <a:rPr lang="fr-CH" dirty="0" err="1">
                <a:solidFill>
                  <a:prstClr val="black"/>
                </a:solidFill>
                <a:latin typeface="Arial"/>
              </a:rPr>
              <a:t>edit</a:t>
            </a:r>
            <a:r>
              <a:rPr lang="fr-CH" dirty="0">
                <a:solidFill>
                  <a:prstClr val="black"/>
                </a:solidFill>
                <a:latin typeface="Arial"/>
              </a:rPr>
              <a:t> </a:t>
            </a:r>
            <a:r>
              <a:rPr lang="fr-CH" dirty="0" err="1">
                <a:solidFill>
                  <a:prstClr val="black"/>
                </a:solidFill>
                <a:latin typeface="Arial"/>
              </a:rPr>
              <a:t>footer</a:t>
            </a:r>
            <a:r>
              <a:rPr lang="fr-CH" dirty="0">
                <a:solidFill>
                  <a:prstClr val="black"/>
                </a:solidFill>
                <a:latin typeface="Arial"/>
              </a:rPr>
              <a:t> if applicable</a:t>
            </a:r>
          </a:p>
        </p:txBody>
      </p:sp>
      <p:sp>
        <p:nvSpPr>
          <p:cNvPr id="7" name="Espace réservé du texte 2"/>
          <p:cNvSpPr>
            <a:spLocks noGrp="1"/>
          </p:cNvSpPr>
          <p:nvPr>
            <p:ph type="body" idx="12" hasCustomPrompt="1"/>
          </p:nvPr>
        </p:nvSpPr>
        <p:spPr>
          <a:xfrm>
            <a:off x="1251251" y="3772576"/>
            <a:ext cx="4789704" cy="541337"/>
          </a:xfrm>
          <a:prstGeom prst="rect">
            <a:avLst/>
          </a:prstGeom>
        </p:spPr>
        <p:txBody>
          <a:bodyPr lIns="0">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chapter information</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7744" y="6205564"/>
            <a:ext cx="1296144" cy="267840"/>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31698" y="6154418"/>
            <a:ext cx="555022" cy="352831"/>
          </a:xfrm>
          <a:prstGeom prst="rect">
            <a:avLst/>
          </a:prstGeom>
        </p:spPr>
      </p:pic>
    </p:spTree>
    <p:extLst>
      <p:ext uri="{BB962C8B-B14F-4D97-AF65-F5344CB8AC3E}">
        <p14:creationId xmlns:p14="http://schemas.microsoft.com/office/powerpoint/2010/main" val="375275377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8" y="5957497"/>
            <a:ext cx="9122683" cy="838202"/>
          </a:xfrm>
          <a:prstGeom prst="rect">
            <a:avLst/>
          </a:prstGeom>
        </p:spPr>
      </p:pic>
      <p:sp>
        <p:nvSpPr>
          <p:cNvPr id="5" name="TextBox 4"/>
          <p:cNvSpPr txBox="1"/>
          <p:nvPr userDrawn="1"/>
        </p:nvSpPr>
        <p:spPr>
          <a:xfrm>
            <a:off x="580917" y="6659446"/>
            <a:ext cx="398033" cy="215444"/>
          </a:xfrm>
          <a:prstGeom prst="rect">
            <a:avLst/>
          </a:prstGeom>
          <a:noFill/>
        </p:spPr>
        <p:txBody>
          <a:bodyPr wrap="square" rtlCol="0">
            <a:spAutoFit/>
          </a:bodyPr>
          <a:lstStyle/>
          <a:p>
            <a:pPr algn="ctr" eaLnBrk="1" fontAlgn="auto" hangingPunct="1">
              <a:spcBef>
                <a:spcPts val="0"/>
              </a:spcBef>
              <a:spcAft>
                <a:spcPts val="0"/>
              </a:spcAft>
            </a:pPr>
            <a:fld id="{47196F01-C0D6-4952-9DFF-BE78D795EE79}" type="slidenum">
              <a:rPr lang="en-US" sz="800" smtClean="0">
                <a:solidFill>
                  <a:srgbClr val="C00000"/>
                </a:solidFill>
                <a:cs typeface="Arial" panose="020B0604020202020204" pitchFamily="34" charset="0"/>
              </a:rPr>
              <a:pPr algn="ctr" eaLnBrk="1" fontAlgn="auto" hangingPunct="1">
                <a:spcBef>
                  <a:spcPts val="0"/>
                </a:spcBef>
                <a:spcAft>
                  <a:spcPts val="0"/>
                </a:spcAft>
              </a:pPr>
              <a:t>‹#›</a:t>
            </a:fld>
            <a:endParaRPr lang="en-US" sz="800" dirty="0">
              <a:solidFill>
                <a:srgbClr val="C00000"/>
              </a:solidFill>
              <a:cs typeface="Arial" panose="020B0604020202020204" pitchFamily="34" charset="0"/>
            </a:endParaRPr>
          </a:p>
        </p:txBody>
      </p:sp>
      <p:sp>
        <p:nvSpPr>
          <p:cNvPr id="6" name="Titre 1"/>
          <p:cNvSpPr>
            <a:spLocks noGrp="1"/>
          </p:cNvSpPr>
          <p:nvPr>
            <p:ph type="title" hasCustomPrompt="1"/>
          </p:nvPr>
        </p:nvSpPr>
        <p:spPr>
          <a:xfrm>
            <a:off x="692129" y="305360"/>
            <a:ext cx="7192239" cy="704882"/>
          </a:xfrm>
          <a:prstGeom prst="rect">
            <a:avLst/>
          </a:prstGeom>
        </p:spPr>
        <p:txBody>
          <a:bodyPr lIns="0">
            <a:noAutofit/>
          </a:bodyPr>
          <a:lstStyle>
            <a:lvl1pPr>
              <a:defRPr sz="2400" b="1">
                <a:solidFill>
                  <a:srgbClr val="C00000"/>
                </a:solidFill>
              </a:defRPr>
            </a:lvl1pPr>
          </a:lstStyle>
          <a:p>
            <a:r>
              <a:rPr lang="en-US" dirty="0"/>
              <a:t>Click to edit slide title</a:t>
            </a:r>
            <a:endParaRPr lang="fr-FR" dirty="0"/>
          </a:p>
        </p:txBody>
      </p:sp>
      <p:sp>
        <p:nvSpPr>
          <p:cNvPr id="7" name="Espace réservé du contenu 2"/>
          <p:cNvSpPr>
            <a:spLocks noGrp="1"/>
          </p:cNvSpPr>
          <p:nvPr>
            <p:ph idx="1" hasCustomPrompt="1"/>
          </p:nvPr>
        </p:nvSpPr>
        <p:spPr>
          <a:xfrm>
            <a:off x="692129" y="1220356"/>
            <a:ext cx="7192240" cy="4080852"/>
          </a:xfrm>
          <a:prstGeom prst="rect">
            <a:avLst/>
          </a:prstGeom>
        </p:spPr>
        <p:txBody>
          <a:bodyPr lIns="0"/>
          <a:lstStyle>
            <a:lvl1pPr marL="0" indent="0">
              <a:lnSpc>
                <a:spcPts val="1900"/>
              </a:lnSpc>
              <a:spcBef>
                <a:spcPts val="0"/>
              </a:spcBef>
              <a:buFontTx/>
              <a:buNone/>
              <a:defRPr sz="1600" baseline="0">
                <a:solidFill>
                  <a:schemeClr val="bg2">
                    <a:lumMod val="10000"/>
                  </a:schemeClr>
                </a:solidFill>
              </a:defRPr>
            </a:lvl1pPr>
            <a:lvl2pPr marL="630238" indent="-153988">
              <a:buFont typeface="Arial" pitchFamily="34" charset="0"/>
              <a:buChar char="•"/>
              <a:defRPr>
                <a:solidFill>
                  <a:schemeClr val="bg2">
                    <a:lumMod val="10000"/>
                  </a:schemeClr>
                </a:solidFill>
              </a:defRPr>
            </a:lvl2pPr>
            <a:lvl3pPr marL="1074738" indent="-160338">
              <a:buFont typeface="Arial" pitchFamily="34" charset="0"/>
              <a:buChar char="•"/>
              <a:defRPr>
                <a:solidFill>
                  <a:schemeClr val="bg2">
                    <a:lumMod val="10000"/>
                  </a:schemeClr>
                </a:solidFill>
              </a:defRPr>
            </a:lvl3pPr>
            <a:lvl4pPr marL="1531938" indent="-166688">
              <a:buFont typeface="Arial" pitchFamily="34" charset="0"/>
              <a:buChar char="•"/>
              <a:defRPr>
                <a:solidFill>
                  <a:schemeClr val="bg2">
                    <a:lumMod val="10000"/>
                  </a:schemeClr>
                </a:solidFill>
              </a:defRPr>
            </a:lvl4pPr>
            <a:lvl5pPr marL="1882775" indent="-176213">
              <a:buFont typeface="Arial" pitchFamily="34" charset="0"/>
              <a:buChar char="•"/>
              <a:defRPr>
                <a:solidFill>
                  <a:schemeClr val="bg2">
                    <a:lumMod val="10000"/>
                  </a:schemeClr>
                </a:solidFill>
              </a:defRPr>
            </a:lvl5pPr>
          </a:lstStyle>
          <a:p>
            <a:pPr lvl="0"/>
            <a:r>
              <a:rPr lang="en-US" dirty="0"/>
              <a:t>Click to edit text</a:t>
            </a:r>
            <a:endParaRPr lang="fr-FR" dirty="0"/>
          </a:p>
        </p:txBody>
      </p:sp>
      <p:sp>
        <p:nvSpPr>
          <p:cNvPr id="8" name="Espace réservé du pied de page 4"/>
          <p:cNvSpPr>
            <a:spLocks noGrp="1"/>
          </p:cNvSpPr>
          <p:nvPr>
            <p:ph type="ftr" sz="quarter" idx="11"/>
          </p:nvPr>
        </p:nvSpPr>
        <p:spPr>
          <a:xfrm>
            <a:off x="694326" y="5706973"/>
            <a:ext cx="6253938" cy="386323"/>
          </a:xfrm>
          <a:prstGeom prst="rect">
            <a:avLst/>
          </a:prstGeom>
        </p:spPr>
        <p:txBody>
          <a:bodyPr lIns="0"/>
          <a:lstStyle>
            <a:lvl1pPr>
              <a:defRPr sz="1000">
                <a:solidFill>
                  <a:schemeClr val="tx1"/>
                </a:solidFill>
              </a:defRPr>
            </a:lvl1pPr>
          </a:lstStyle>
          <a:p>
            <a:pPr eaLnBrk="1" fontAlgn="auto" hangingPunct="1">
              <a:spcBef>
                <a:spcPts val="0"/>
              </a:spcBef>
              <a:spcAft>
                <a:spcPts val="0"/>
              </a:spcAft>
            </a:pPr>
            <a:r>
              <a:rPr lang="fr-CH" dirty="0">
                <a:solidFill>
                  <a:prstClr val="black"/>
                </a:solidFill>
                <a:latin typeface="Arial"/>
              </a:rPr>
              <a:t>Click to ad </a:t>
            </a:r>
            <a:r>
              <a:rPr lang="fr-CH" dirty="0" err="1">
                <a:solidFill>
                  <a:prstClr val="black"/>
                </a:solidFill>
                <a:latin typeface="Arial"/>
              </a:rPr>
              <a:t>footer</a:t>
            </a:r>
            <a:r>
              <a:rPr lang="fr-CH" dirty="0">
                <a:solidFill>
                  <a:prstClr val="black"/>
                </a:solidFill>
                <a:latin typeface="Arial"/>
              </a:rPr>
              <a:t> if applicable</a:t>
            </a:r>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267744" y="6205564"/>
            <a:ext cx="1296144" cy="267840"/>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831698" y="6154418"/>
            <a:ext cx="555022" cy="352831"/>
          </a:xfrm>
          <a:prstGeom prst="rect">
            <a:avLst/>
          </a:prstGeom>
        </p:spPr>
      </p:pic>
    </p:spTree>
    <p:extLst>
      <p:ext uri="{BB962C8B-B14F-4D97-AF65-F5344CB8AC3E}">
        <p14:creationId xmlns:p14="http://schemas.microsoft.com/office/powerpoint/2010/main" val="187761166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9460809"/>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Arco a tutto sesto 5"/>
          <p:cNvSpPr/>
          <p:nvPr userDrawn="1"/>
        </p:nvSpPr>
        <p:spPr bwMode="auto">
          <a:xfrm rot="14518976">
            <a:off x="6662737" y="2524126"/>
            <a:ext cx="5076825" cy="3556000"/>
          </a:xfrm>
          <a:prstGeom prst="blockArc">
            <a:avLst>
              <a:gd name="adj1" fmla="val 12430007"/>
              <a:gd name="adj2" fmla="val 0"/>
              <a:gd name="adj3" fmla="val 25000"/>
            </a:avLst>
          </a:prstGeom>
          <a:solidFill>
            <a:schemeClr val="bg2">
              <a:lumMod val="75000"/>
              <a:lumOff val="25000"/>
              <a:alpha val="14000"/>
            </a:schemeClr>
          </a:solidFill>
          <a:ln w="9525" cap="flat" cmpd="sng" algn="ctr">
            <a:noFill/>
            <a:prstDash val="solid"/>
            <a:round/>
            <a:headEnd type="none" w="med" len="med"/>
            <a:tailEnd type="none" w="med" len="med"/>
          </a:ln>
          <a:effectLst/>
        </p:spPr>
        <p:txBody>
          <a:bodyPr/>
          <a:lstStyle/>
          <a:p>
            <a:pPr algn="r" eaLnBrk="1" hangingPunct="1">
              <a:defRPr/>
            </a:pPr>
            <a:endParaRPr lang="it-IT" sz="1800" b="1" i="1">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6" name="Segnaposto testo 2"/>
          <p:cNvSpPr txBox="1">
            <a:spLocks/>
          </p:cNvSpPr>
          <p:nvPr userDrawn="1"/>
        </p:nvSpPr>
        <p:spPr bwMode="auto">
          <a:xfrm>
            <a:off x="0" y="5372100"/>
            <a:ext cx="9144000" cy="8001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lgn="ctr" rtl="0" eaLnBrk="0" fontAlgn="base" hangingPunct="0">
              <a:spcBef>
                <a:spcPct val="0"/>
              </a:spcBef>
              <a:spcAft>
                <a:spcPct val="0"/>
              </a:spcAft>
              <a:buClr>
                <a:srgbClr val="FDE25E"/>
              </a:buClr>
              <a:defRPr kumimoji="0" lang="it-IT" sz="3400" b="1" i="1" u="none" strike="noStrike" kern="1200" cap="none" spc="0" normalizeH="0" baseline="0" smtClean="0">
                <a:ln>
                  <a:noFill/>
                </a:ln>
                <a:solidFill>
                  <a:schemeClr val="tx2"/>
                </a:solidFill>
                <a:effectLst/>
                <a:uLnTx/>
                <a:uFillTx/>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lang="it-IT" sz="3600" b="1" smtClean="0">
                <a:solidFill>
                  <a:schemeClr val="tx1"/>
                </a:solidFill>
                <a:latin typeface="Arial" charset="0"/>
                <a:ea typeface="ＭＳ Ｐゴシック" charset="0"/>
                <a:cs typeface="ＭＳ Ｐゴシック" charset="0"/>
              </a:defRPr>
            </a:lvl2pPr>
            <a:lvl3pPr marL="11430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3pPr>
            <a:lvl4pPr marL="16002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4pPr>
            <a:lvl5pPr marL="2057400" indent="-228600" algn="l" rtl="0" eaLnBrk="0" fontAlgn="base" hangingPunct="0">
              <a:spcBef>
                <a:spcPct val="30000"/>
              </a:spcBef>
              <a:spcAft>
                <a:spcPct val="0"/>
              </a:spcAft>
              <a:buChar char="»"/>
              <a:defRPr lang="it-IT" sz="3600" b="1">
                <a:solidFill>
                  <a:schemeClr val="tx1"/>
                </a:solidFill>
                <a:latin typeface="Arial" charset="0"/>
                <a:ea typeface="ＭＳ Ｐゴシック" charset="0"/>
                <a:cs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lang="en-US" sz="3200" b="0" i="0" dirty="0" err="1">
                <a:solidFill>
                  <a:srgbClr val="FFFF00"/>
                </a:solidFill>
              </a:rPr>
              <a:t>Davide</a:t>
            </a:r>
            <a:r>
              <a:rPr lang="en-US" sz="3200" b="0" i="0" dirty="0">
                <a:solidFill>
                  <a:srgbClr val="FFFF00"/>
                </a:solidFill>
              </a:rPr>
              <a:t> </a:t>
            </a:r>
            <a:r>
              <a:rPr lang="en-US" sz="3200" b="0" i="0" dirty="0" err="1">
                <a:solidFill>
                  <a:srgbClr val="FFFF00"/>
                </a:solidFill>
              </a:rPr>
              <a:t>Capodanno</a:t>
            </a:r>
            <a:r>
              <a:rPr lang="en-US" sz="3200" b="0" i="0" dirty="0">
                <a:solidFill>
                  <a:srgbClr val="FFFF00"/>
                </a:solidFill>
              </a:rPr>
              <a:t>, MD, PhD</a:t>
            </a:r>
          </a:p>
          <a:p>
            <a:pPr marL="0" indent="0">
              <a:defRPr/>
            </a:pPr>
            <a:r>
              <a:rPr lang="en-US" sz="1800" b="0" i="0" dirty="0" err="1">
                <a:solidFill>
                  <a:srgbClr val="FFFFFF"/>
                </a:solidFill>
              </a:rPr>
              <a:t>Ferrarotto</a:t>
            </a:r>
            <a:r>
              <a:rPr lang="en-US" sz="1800" b="0" i="0" dirty="0">
                <a:solidFill>
                  <a:srgbClr val="FFFFFF"/>
                </a:solidFill>
              </a:rPr>
              <a:t> Hospital, University of Catania</a:t>
            </a:r>
          </a:p>
        </p:txBody>
      </p:sp>
      <p:sp>
        <p:nvSpPr>
          <p:cNvPr id="4" name="Segnaposto immagine 3"/>
          <p:cNvSpPr>
            <a:spLocks noGrp="1"/>
          </p:cNvSpPr>
          <p:nvPr>
            <p:ph type="pic" sz="quarter" idx="10"/>
          </p:nvPr>
        </p:nvSpPr>
        <p:spPr>
          <a:xfrm>
            <a:off x="0" y="215775"/>
            <a:ext cx="9144000" cy="3060828"/>
          </a:xfrm>
          <a:prstGeom prst="rect">
            <a:avLst/>
          </a:prstGeom>
          <a:ln>
            <a:noFill/>
          </a:ln>
        </p:spPr>
        <p:txBody>
          <a:bodyPr vert="horz" anchor="ctr"/>
          <a:lstStyle>
            <a:lvl1pPr>
              <a:defRPr i="0">
                <a:solidFill>
                  <a:srgbClr val="FFFF00"/>
                </a:solidFill>
              </a:defRPr>
            </a:lvl1pPr>
          </a:lstStyle>
          <a:p>
            <a:pPr lvl="0"/>
            <a:r>
              <a:rPr lang="it-IT" noProof="0"/>
              <a:t>Trascinare l'immagine su un segnaposto o fare clic sull'icona per aggiungerla</a:t>
            </a:r>
            <a:endParaRPr lang="it-IT" noProof="0" dirty="0"/>
          </a:p>
        </p:txBody>
      </p:sp>
      <p:sp>
        <p:nvSpPr>
          <p:cNvPr id="25" name="Segnaposto testo 24"/>
          <p:cNvSpPr>
            <a:spLocks noGrp="1"/>
          </p:cNvSpPr>
          <p:nvPr>
            <p:ph type="body" sz="quarter" idx="11"/>
          </p:nvPr>
        </p:nvSpPr>
        <p:spPr>
          <a:xfrm>
            <a:off x="0" y="3429000"/>
            <a:ext cx="9144000" cy="457200"/>
          </a:xfrm>
          <a:prstGeom prst="rect">
            <a:avLst/>
          </a:prstGeom>
        </p:spPr>
        <p:txBody>
          <a:bodyPr vert="horz" anchor="ctr"/>
          <a:lstStyle>
            <a:lvl1pPr>
              <a:defRPr sz="1800" b="0" i="0">
                <a:solidFill>
                  <a:schemeClr val="bg1">
                    <a:lumMod val="50000"/>
                    <a:lumOff val="50000"/>
                  </a:schemeClr>
                </a:solidFill>
              </a:defRPr>
            </a:lvl1pPr>
          </a:lstStyle>
          <a:p>
            <a:pPr lvl="0"/>
            <a:r>
              <a:rPr lang="it-IT" noProof="0" dirty="0"/>
              <a:t>Fare clic per modificare gli stili del testo dello schema</a:t>
            </a:r>
          </a:p>
        </p:txBody>
      </p:sp>
      <p:sp>
        <p:nvSpPr>
          <p:cNvPr id="26" name="Titolo 25"/>
          <p:cNvSpPr>
            <a:spLocks noGrp="1"/>
          </p:cNvSpPr>
          <p:nvPr>
            <p:ph type="title"/>
          </p:nvPr>
        </p:nvSpPr>
        <p:spPr>
          <a:xfrm>
            <a:off x="0" y="3898415"/>
            <a:ext cx="9144000" cy="1447799"/>
          </a:xfrm>
          <a:prstGeom prst="rect">
            <a:avLst/>
          </a:prstGeom>
          <a:noFill/>
          <a:ln>
            <a:noFill/>
            <a:prstDash val="solid"/>
          </a:ln>
        </p:spPr>
        <p:txBody>
          <a:bodyPr vert="horz" anchor="ctr"/>
          <a:lstStyle>
            <a:lvl1pPr>
              <a:defRPr sz="4400" baseline="0">
                <a:ln>
                  <a:noFill/>
                </a:ln>
              </a:defRPr>
            </a:lvl1pPr>
          </a:lstStyle>
          <a:p>
            <a:r>
              <a:rPr lang="it-IT" dirty="0"/>
              <a:t>Fare clic per modificare stile</a:t>
            </a:r>
          </a:p>
        </p:txBody>
      </p:sp>
    </p:spTree>
    <p:extLst>
      <p:ext uri="{BB962C8B-B14F-4D97-AF65-F5344CB8AC3E}">
        <p14:creationId xmlns:p14="http://schemas.microsoft.com/office/powerpoint/2010/main" val="306893040"/>
      </p:ext>
    </p:extLst>
  </p:cSld>
  <p:clrMapOvr>
    <a:masterClrMapping/>
  </p:clrMapOvr>
  <p:transition>
    <p:wipe dir="r"/>
  </p:transition>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Conflict of interest">
    <p:spTree>
      <p:nvGrpSpPr>
        <p:cNvPr id="1" name=""/>
        <p:cNvGrpSpPr/>
        <p:nvPr/>
      </p:nvGrpSpPr>
      <p:grpSpPr>
        <a:xfrm>
          <a:off x="0" y="0"/>
          <a:ext cx="0" cy="0"/>
          <a:chOff x="0" y="0"/>
          <a:chExt cx="0" cy="0"/>
        </a:xfrm>
      </p:grpSpPr>
      <p:sp>
        <p:nvSpPr>
          <p:cNvPr id="2" name="Rectangle 1"/>
          <p:cNvSpPr/>
          <p:nvPr userDrawn="1"/>
        </p:nvSpPr>
        <p:spPr bwMode="auto">
          <a:xfrm>
            <a:off x="228600" y="1406525"/>
            <a:ext cx="8610600" cy="2479675"/>
          </a:xfrm>
          <a:prstGeom prst="rect">
            <a:avLst/>
          </a:prstGeom>
          <a:noFill/>
          <a:ln w="9525" cap="flat" cmpd="sng" algn="ctr">
            <a:noFill/>
            <a:prstDash val="solid"/>
            <a:round/>
            <a:headEnd type="none" w="med" len="med"/>
            <a:tailEnd type="none" w="med" len="med"/>
          </a:ln>
          <a:effectLst/>
        </p:spPr>
        <p:txBody>
          <a:bodyPr/>
          <a:lstStyle/>
          <a:p>
            <a:pPr algn="ctr" eaLnBrk="1" fontAlgn="auto" hangingPunct="1">
              <a:spcBef>
                <a:spcPts val="0"/>
              </a:spcBef>
              <a:spcAft>
                <a:spcPts val="0"/>
              </a:spcAft>
              <a:defRPr/>
            </a:pPr>
            <a:endParaRPr lang="it-IT" sz="1800" b="1" kern="0">
              <a:solidFill>
                <a:srgbClr val="FFFFFF"/>
              </a:solidFill>
              <a:effectLst>
                <a:outerShdw blurRad="38100" dist="38100" dir="2700000" algn="tl">
                  <a:srgbClr val="000000">
                    <a:alpha val="43137"/>
                  </a:srgbClr>
                </a:outerShdw>
              </a:effectLst>
              <a:latin typeface="Arial" charset="0"/>
              <a:ea typeface="ヒラギノ角ゴ Pro W3" pitchFamily="112" charset="-128"/>
              <a:cs typeface="Arial" pitchFamily="34" charset="0"/>
            </a:endParaRPr>
          </a:p>
        </p:txBody>
      </p:sp>
      <p:sp>
        <p:nvSpPr>
          <p:cNvPr id="3" name="Rettangolo 2"/>
          <p:cNvSpPr>
            <a:spLocks noChangeArrowheads="1"/>
          </p:cNvSpPr>
          <p:nvPr userDrawn="1"/>
        </p:nvSpPr>
        <p:spPr bwMode="auto">
          <a:xfrm>
            <a:off x="290513" y="1468438"/>
            <a:ext cx="8610600" cy="3581400"/>
          </a:xfrm>
          <a:prstGeom prst="rect">
            <a:avLst/>
          </a:prstGeom>
          <a:solidFill>
            <a:srgbClr val="14202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defRPr/>
            </a:pPr>
            <a:endParaRPr lang="it-IT" sz="1800">
              <a:solidFill>
                <a:srgbClr val="FFFFFF"/>
              </a:solidFill>
              <a:latin typeface="Calibri" panose="020F0502020204030204" pitchFamily="34" charset="0"/>
              <a:ea typeface="ＭＳ Ｐゴシック" panose="020B0600070205080204" pitchFamily="34" charset="-128"/>
            </a:endParaRPr>
          </a:p>
        </p:txBody>
      </p:sp>
      <p:sp>
        <p:nvSpPr>
          <p:cNvPr id="4" name="Text Box 7"/>
          <p:cNvSpPr txBox="1">
            <a:spLocks noChangeArrowheads="1"/>
          </p:cNvSpPr>
          <p:nvPr userDrawn="1"/>
        </p:nvSpPr>
        <p:spPr bwMode="auto">
          <a:xfrm>
            <a:off x="228600" y="1524000"/>
            <a:ext cx="86868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dirty="0">
                <a:solidFill>
                  <a:srgbClr val="FFFFFF"/>
                </a:solidFill>
                <a:cs typeface="Arial" charset="0"/>
              </a:rPr>
              <a:t>Within the past 12 months, I, </a:t>
            </a:r>
            <a:r>
              <a:rPr lang="en-US" sz="2000" b="1" dirty="0" err="1">
                <a:solidFill>
                  <a:srgbClr val="FFFF00"/>
                </a:solidFill>
                <a:cs typeface="Arial" charset="0"/>
              </a:rPr>
              <a:t>Davide</a:t>
            </a:r>
            <a:r>
              <a:rPr lang="en-US" sz="2000" b="1" dirty="0">
                <a:solidFill>
                  <a:srgbClr val="FFFF00"/>
                </a:solidFill>
                <a:cs typeface="Arial" charset="0"/>
              </a:rPr>
              <a:t> </a:t>
            </a:r>
            <a:r>
              <a:rPr lang="en-US" sz="2000" b="1" dirty="0" err="1">
                <a:solidFill>
                  <a:srgbClr val="FFFF00"/>
                </a:solidFill>
                <a:cs typeface="Arial" charset="0"/>
              </a:rPr>
              <a:t>Capodanno</a:t>
            </a:r>
            <a:r>
              <a:rPr lang="en-US" sz="2000" dirty="0">
                <a:solidFill>
                  <a:srgbClr val="FFFFFF"/>
                </a:solidFill>
                <a:cs typeface="Arial" charset="0"/>
              </a:rPr>
              <a:t>, have had a financial interest/arrangement or affiliation with the organization(s) listed below.</a:t>
            </a:r>
          </a:p>
        </p:txBody>
      </p:sp>
      <p:sp>
        <p:nvSpPr>
          <p:cNvPr id="5" name="CasellaDiTesto 13"/>
          <p:cNvSpPr txBox="1">
            <a:spLocks noChangeArrowheads="1"/>
          </p:cNvSpPr>
          <p:nvPr userDrawn="1"/>
        </p:nvSpPr>
        <p:spPr bwMode="auto">
          <a:xfrm>
            <a:off x="152400" y="3810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eaLnBrk="1" hangingPunct="1">
              <a:defRPr/>
            </a:pPr>
            <a:r>
              <a:rPr lang="en-US" sz="4000" b="1">
                <a:solidFill>
                  <a:srgbClr val="FFFFFF"/>
                </a:solidFill>
                <a:ea typeface="ＭＳ Ｐゴシック" panose="020B0600070205080204" pitchFamily="34" charset="-128"/>
              </a:rPr>
              <a:t>Disclosure of Financial Interest</a:t>
            </a:r>
          </a:p>
        </p:txBody>
      </p:sp>
      <p:graphicFrame>
        <p:nvGraphicFramePr>
          <p:cNvPr id="6" name="Table 10"/>
          <p:cNvGraphicFramePr>
            <a:graphicFrameLocks noGrp="1"/>
          </p:cNvGraphicFramePr>
          <p:nvPr/>
        </p:nvGraphicFramePr>
        <p:xfrm>
          <a:off x="228600" y="2590800"/>
          <a:ext cx="8686800" cy="2873375"/>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537991">
                <a:tc>
                  <a:txBody>
                    <a:bodyPr/>
                    <a:lstStyle/>
                    <a:p>
                      <a:r>
                        <a:rPr lang="en-US" sz="2000" b="1" dirty="0">
                          <a:solidFill>
                            <a:srgbClr val="FFFF00"/>
                          </a:solidFill>
                        </a:rPr>
                        <a:t>Affiliation/Financial relationship</a:t>
                      </a:r>
                    </a:p>
                  </a:txBody>
                  <a:tcPr marL="91443" marR="91443" marT="45709" marB="457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r>
                        <a:rPr lang="en-US" sz="2000" b="1" dirty="0">
                          <a:solidFill>
                            <a:srgbClr val="FFFF00"/>
                          </a:solidFill>
                        </a:rPr>
                        <a:t>Company</a:t>
                      </a:r>
                    </a:p>
                  </a:txBody>
                  <a:tcPr marL="91443" marR="91443" marT="45709" marB="45709">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0"/>
                  </a:ext>
                </a:extLst>
              </a:tr>
              <a:tr h="960062">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Speakers’ honoraria</a:t>
                      </a:r>
                    </a:p>
                  </a:txBody>
                  <a:tcPr marL="108000" marR="108000"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tc>
                  <a:txBody>
                    <a:bodyPr/>
                    <a:lstStyle/>
                    <a:p>
                      <a:pPr algn="l" eaLnBrk="1" hangingPunct="1">
                        <a:buClr>
                          <a:srgbClr val="FFFF00"/>
                        </a:buClr>
                        <a:buFont typeface="Arial"/>
                        <a:buNone/>
                        <a:defRPr/>
                      </a:pPr>
                      <a:r>
                        <a:rPr lang="en-US" sz="1900" b="0" i="0" dirty="0">
                          <a:solidFill>
                            <a:srgbClr val="FFFFFF"/>
                          </a:solidFill>
                          <a:cs typeface="Arial"/>
                        </a:rPr>
                        <a:t>AstraZeneca, Bayer, Bristol-Myers Squibb, </a:t>
                      </a:r>
                      <a:r>
                        <a:rPr lang="en-US" sz="1900" b="0" i="0" dirty="0" err="1">
                          <a:solidFill>
                            <a:srgbClr val="FFFFFF"/>
                          </a:solidFill>
                          <a:cs typeface="Arial"/>
                        </a:rPr>
                        <a:t>Cordis</a:t>
                      </a:r>
                      <a:r>
                        <a:rPr lang="en-US" sz="1900" b="0" i="0" dirty="0">
                          <a:solidFill>
                            <a:srgbClr val="FFFFFF"/>
                          </a:solidFill>
                          <a:cs typeface="Arial"/>
                        </a:rPr>
                        <a:t>, Daiichi</a:t>
                      </a:r>
                      <a:r>
                        <a:rPr lang="en-US" sz="1900" b="0" i="0" baseline="0" dirty="0">
                          <a:solidFill>
                            <a:srgbClr val="FFFFFF"/>
                          </a:solidFill>
                          <a:cs typeface="Arial"/>
                        </a:rPr>
                        <a:t> </a:t>
                      </a:r>
                      <a:r>
                        <a:rPr lang="en-US" sz="1900" b="0" i="0" dirty="0">
                          <a:solidFill>
                            <a:srgbClr val="FFFFFF"/>
                          </a:solidFill>
                          <a:cs typeface="Arial"/>
                        </a:rPr>
                        <a:t>Sankyo, Pfizer, </a:t>
                      </a:r>
                      <a:r>
                        <a:rPr lang="en-US" sz="1900" b="0" i="0" dirty="0" err="1">
                          <a:solidFill>
                            <a:srgbClr val="FFFFFF"/>
                          </a:solidFill>
                          <a:cs typeface="Arial"/>
                        </a:rPr>
                        <a:t>Sanofi</a:t>
                      </a:r>
                      <a:r>
                        <a:rPr lang="en-US" sz="1900" b="0" i="0" dirty="0">
                          <a:solidFill>
                            <a:srgbClr val="FFFFFF"/>
                          </a:solidFill>
                          <a:cs typeface="Arial"/>
                        </a:rPr>
                        <a:t> Aventis</a:t>
                      </a:r>
                    </a:p>
                  </a:txBody>
                  <a:tcPr marL="91443" marR="91443"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extLst>
                  <a:ext uri="{0D108BD9-81ED-4DB2-BD59-A6C34878D82A}">
                    <a16:rowId xmlns:a16="http://schemas.microsoft.com/office/drawing/2014/main" val="10001"/>
                  </a:ext>
                </a:extLst>
              </a:tr>
              <a:tr h="693867">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Consulting</a:t>
                      </a:r>
                    </a:p>
                  </a:txBody>
                  <a:tcPr marL="108000" marR="108000"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pPr algn="l" eaLnBrk="1" hangingPunct="1">
                        <a:buClr>
                          <a:srgbClr val="FFFF00"/>
                        </a:buClr>
                        <a:buFont typeface="Arial"/>
                        <a:buNone/>
                        <a:defRPr/>
                      </a:pPr>
                      <a:r>
                        <a:rPr lang="en-US" sz="1900" b="0" i="0" dirty="0">
                          <a:solidFill>
                            <a:srgbClr val="FFFFFF"/>
                          </a:solidFill>
                          <a:latin typeface="+mn-lt"/>
                          <a:cs typeface="Arial"/>
                        </a:rPr>
                        <a:t>Abbott Vascular (VHD branch)</a:t>
                      </a:r>
                    </a:p>
                  </a:txBody>
                  <a:tcPr marL="91443" marR="91443"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2"/>
                  </a:ext>
                </a:extLst>
              </a:tr>
              <a:tr h="681455">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Advisory Board</a:t>
                      </a:r>
                    </a:p>
                  </a:txBody>
                  <a:tcPr marL="108000" marR="108000"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tc>
                  <a:txBody>
                    <a:bodyPr/>
                    <a:lstStyle/>
                    <a:p>
                      <a:pPr algn="l" eaLnBrk="1" hangingPunct="1">
                        <a:buClr>
                          <a:srgbClr val="FFFF00"/>
                        </a:buClr>
                        <a:buFont typeface="Arial"/>
                        <a:buNone/>
                        <a:defRPr/>
                      </a:pPr>
                      <a:r>
                        <a:rPr lang="en-US" sz="1900" b="0" i="0" dirty="0">
                          <a:solidFill>
                            <a:srgbClr val="FFFFFF"/>
                          </a:solidFill>
                          <a:cs typeface="Arial"/>
                        </a:rPr>
                        <a:t>AstraZeneca, The Medicine Company</a:t>
                      </a:r>
                    </a:p>
                  </a:txBody>
                  <a:tcPr marL="91443" marR="91443" marT="45709" marB="45709"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95997102"/>
      </p:ext>
    </p:extLst>
  </p:cSld>
  <p:clrMapOvr>
    <a:masterClrMapping/>
  </p:clrMapOvr>
  <p:transition>
    <p:wipe dir="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4" name="Segnaposto testo 6"/>
          <p:cNvSpPr>
            <a:spLocks noGrp="1"/>
          </p:cNvSpPr>
          <p:nvPr>
            <p:ph type="body" sz="quarter" idx="10"/>
          </p:nvPr>
        </p:nvSpPr>
        <p:spPr>
          <a:xfrm>
            <a:off x="4229591" y="6290850"/>
            <a:ext cx="4777269"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017487"/>
            <a:ext cx="8839200" cy="5154716"/>
          </a:xfrm>
          <a:prstGeom prst="rect">
            <a:avLst/>
          </a:prstGeom>
          <a:solidFill>
            <a:srgbClr val="152A3D"/>
          </a:solidFill>
          <a:ln>
            <a:solidFill>
              <a:schemeClr val="tx1"/>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096414518"/>
      </p:ext>
    </p:extLst>
  </p:cSld>
  <p:clrMapOvr>
    <a:masterClrMapping/>
  </p:clrMapOvr>
  <p:transition>
    <p:wipe dir="r"/>
  </p:transition>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Paper summary">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29591" y="6290850"/>
            <a:ext cx="4777269"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11" name="Segnaposto immagine 10"/>
          <p:cNvSpPr>
            <a:spLocks noGrp="1"/>
          </p:cNvSpPr>
          <p:nvPr>
            <p:ph type="pic" sz="quarter" idx="11"/>
          </p:nvPr>
        </p:nvSpPr>
        <p:spPr>
          <a:xfrm>
            <a:off x="152400" y="1066800"/>
            <a:ext cx="4114800" cy="5029200"/>
          </a:xfrm>
          <a:prstGeom prst="rect">
            <a:avLst/>
          </a:prstGeom>
          <a:ln w="38100" cmpd="sng">
            <a:solidFill>
              <a:schemeClr val="accent6"/>
            </a:solidFill>
          </a:ln>
        </p:spPr>
        <p:txBody>
          <a:bodyPr vert="horz"/>
          <a:lstStyle>
            <a:lvl1pPr>
              <a:defRPr sz="2000" i="0">
                <a:solidFill>
                  <a:srgbClr val="FFFFFF"/>
                </a:solidFill>
              </a:defRPr>
            </a:lvl1pPr>
          </a:lstStyle>
          <a:p>
            <a:pPr lvl="0"/>
            <a:endParaRPr lang="it-IT" noProof="0"/>
          </a:p>
        </p:txBody>
      </p:sp>
      <p:sp>
        <p:nvSpPr>
          <p:cNvPr id="13" name="Segnaposto testo 12"/>
          <p:cNvSpPr>
            <a:spLocks noGrp="1"/>
          </p:cNvSpPr>
          <p:nvPr>
            <p:ph type="body" sz="quarter" idx="12"/>
          </p:nvPr>
        </p:nvSpPr>
        <p:spPr>
          <a:xfrm>
            <a:off x="4343400" y="1066800"/>
            <a:ext cx="4648200" cy="5029200"/>
          </a:xfrm>
          <a:prstGeom prst="rect">
            <a:avLst/>
          </a:prstGeom>
          <a:solidFill>
            <a:schemeClr val="accent6">
              <a:lumMod val="50000"/>
            </a:schemeClr>
          </a:solidFill>
          <a:ln>
            <a:solidFill>
              <a:srgbClr val="FFFFFF"/>
            </a:solidFill>
          </a:ln>
        </p:spPr>
        <p:txBody>
          <a:bodyPr vert="horz"/>
          <a:lstStyle>
            <a:lvl1pPr marL="0" indent="0" algn="l">
              <a:defRPr sz="2400" b="0" i="0">
                <a:solidFill>
                  <a:srgbClr val="FFFF00"/>
                </a:solidFill>
              </a:defRPr>
            </a:lvl1pPr>
            <a:lvl2pPr marL="457200" indent="-285750" algn="l">
              <a:buClr>
                <a:srgbClr val="FFFF00"/>
              </a:buClr>
              <a:buSzPct val="150000"/>
              <a:buFont typeface="Arial"/>
              <a:buChar char="•"/>
              <a:defRPr sz="1800" b="0" i="0"/>
            </a:lvl2pPr>
            <a:lvl3pPr marL="627063" indent="-285750" algn="l">
              <a:buClr>
                <a:srgbClr val="FFFF00"/>
              </a:buClr>
              <a:buSzPct val="150000"/>
              <a:buFont typeface="Arial"/>
              <a:buChar char="•"/>
              <a:defRPr sz="1600" b="0" i="0"/>
            </a:lvl3pPr>
            <a:lvl4pPr marL="896938" indent="-285750" algn="l">
              <a:buClr>
                <a:srgbClr val="FFFF00"/>
              </a:buClr>
              <a:buSzPct val="150000"/>
              <a:buFont typeface="Arial"/>
              <a:buChar char="•"/>
              <a:defRPr sz="1400" b="0" i="0"/>
            </a:lvl4pPr>
            <a:lvl5pPr marL="896938" indent="-285750" algn="l" defTabSz="1257300">
              <a:buClr>
                <a:srgbClr val="FFFF00"/>
              </a:buClr>
              <a:buSzPct val="150000"/>
              <a:buFont typeface="Arial"/>
              <a:buChar char="•"/>
              <a:defRPr sz="1400" b="0" i="0"/>
            </a:lvl5pPr>
          </a:lstStyle>
          <a:p>
            <a:pPr lvl="0"/>
            <a:r>
              <a:rPr lang="it-IT" dirty="0"/>
              <a:t>Fare clic per modificare gli stili del testo dello schema</a:t>
            </a:r>
          </a:p>
          <a:p>
            <a:pPr lvl="1"/>
            <a:r>
              <a:rPr lang="it-IT" dirty="0"/>
              <a:t>Secondo livello</a:t>
            </a:r>
          </a:p>
        </p:txBody>
      </p:sp>
    </p:spTree>
    <p:extLst>
      <p:ext uri="{BB962C8B-B14F-4D97-AF65-F5344CB8AC3E}">
        <p14:creationId xmlns:p14="http://schemas.microsoft.com/office/powerpoint/2010/main" val="1859077389"/>
      </p:ext>
    </p:extLst>
  </p:cSld>
  <p:clrMapOvr>
    <a:masterClrMapping/>
  </p:clrMapOvr>
  <p:transition>
    <p:wipe dir="r"/>
  </p:transition>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4" name="Rettangolo 1"/>
          <p:cNvSpPr/>
          <p:nvPr userDrawn="1"/>
        </p:nvSpPr>
        <p:spPr bwMode="auto">
          <a:xfrm>
            <a:off x="152400" y="990600"/>
            <a:ext cx="8839200" cy="5181600"/>
          </a:xfrm>
          <a:prstGeom prst="rect">
            <a:avLst/>
          </a:prstGeom>
          <a:solidFill>
            <a:srgbClr val="152A3D"/>
          </a:solidFill>
          <a:ln w="9525" cap="flat" cmpd="sng" algn="ctr">
            <a:solidFill>
              <a:schemeClr val="tx1"/>
            </a:solidFill>
            <a:prstDash val="solid"/>
            <a:round/>
            <a:headEnd type="none" w="med" len="med"/>
            <a:tailEnd type="none" w="med" len="med"/>
          </a:ln>
          <a:effectLst/>
        </p:spPr>
        <p:txBody>
          <a:bodyPr/>
          <a:lstStyle/>
          <a:p>
            <a:pPr algn="r" eaLnBrk="1" hangingPunct="1">
              <a:defRPr/>
            </a:pPr>
            <a:endParaRPr lang="it-IT" sz="1800" b="1" i="1">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29591" y="6290850"/>
            <a:ext cx="4777269"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1597277523"/>
      </p:ext>
    </p:extLst>
  </p:cSld>
  <p:clrMapOvr>
    <a:masterClrMapping/>
  </p:clrMapOvr>
  <p:transition>
    <p:wipe dir="r"/>
  </p:transition>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2 lines">
    <p:spTree>
      <p:nvGrpSpPr>
        <p:cNvPr id="1" name=""/>
        <p:cNvGrpSpPr/>
        <p:nvPr/>
      </p:nvGrpSpPr>
      <p:grpSpPr>
        <a:xfrm>
          <a:off x="0" y="0"/>
          <a:ext cx="0" cy="0"/>
          <a:chOff x="0" y="0"/>
          <a:chExt cx="0" cy="0"/>
        </a:xfrm>
      </p:grpSpPr>
      <p:sp>
        <p:nvSpPr>
          <p:cNvPr id="4" name="Rettangolo 1"/>
          <p:cNvSpPr/>
          <p:nvPr userDrawn="1"/>
        </p:nvSpPr>
        <p:spPr bwMode="auto">
          <a:xfrm>
            <a:off x="152400" y="1600200"/>
            <a:ext cx="8839200" cy="4572000"/>
          </a:xfrm>
          <a:prstGeom prst="rect">
            <a:avLst/>
          </a:prstGeom>
          <a:solidFill>
            <a:srgbClr val="152A3D"/>
          </a:solidFill>
          <a:ln w="9525" cap="flat" cmpd="sng" algn="ctr">
            <a:solidFill>
              <a:schemeClr val="tx1"/>
            </a:solidFill>
            <a:prstDash val="solid"/>
            <a:round/>
            <a:headEnd type="none" w="med" len="med"/>
            <a:tailEnd type="none" w="med" len="med"/>
          </a:ln>
          <a:effectLst/>
        </p:spPr>
        <p:txBody>
          <a:bodyPr/>
          <a:lstStyle/>
          <a:p>
            <a:pPr algn="r" eaLnBrk="1" hangingPunct="1">
              <a:defRPr/>
            </a:pPr>
            <a:endParaRPr lang="it-IT" sz="1800" b="1" i="1">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6" name="Titolo 5"/>
          <p:cNvSpPr>
            <a:spLocks noGrp="1"/>
          </p:cNvSpPr>
          <p:nvPr>
            <p:ph type="title"/>
          </p:nvPr>
        </p:nvSpPr>
        <p:spPr>
          <a:xfrm>
            <a:off x="152400" y="228600"/>
            <a:ext cx="8839200" cy="1295400"/>
          </a:xfrm>
          <a:prstGeom prst="rect">
            <a:avLst/>
          </a:prstGeom>
          <a:ln>
            <a:noFill/>
          </a:ln>
        </p:spPr>
        <p:txBody>
          <a:bodyPr vert="horz" anchor="ctr"/>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29591" y="6290850"/>
            <a:ext cx="4777269"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941461030"/>
      </p:ext>
    </p:extLst>
  </p:cSld>
  <p:clrMapOvr>
    <a:masterClrMapping/>
  </p:clrMapOvr>
  <p:transition>
    <p:wipe dir="r"/>
  </p:transition>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sp>
        <p:nvSpPr>
          <p:cNvPr id="7" name="Rettangolo 1"/>
          <p:cNvSpPr/>
          <p:nvPr userDrawn="1"/>
        </p:nvSpPr>
        <p:spPr bwMode="auto">
          <a:xfrm>
            <a:off x="152400" y="1219200"/>
            <a:ext cx="8839200" cy="4953000"/>
          </a:xfrm>
          <a:prstGeom prst="rect">
            <a:avLst/>
          </a:prstGeom>
          <a:solidFill>
            <a:srgbClr val="152A3D"/>
          </a:solidFill>
          <a:ln w="9525" cap="flat" cmpd="sng" algn="ctr">
            <a:solidFill>
              <a:schemeClr val="tx1"/>
            </a:solidFill>
            <a:prstDash val="solid"/>
            <a:round/>
            <a:headEnd type="none" w="med" len="med"/>
            <a:tailEnd type="none" w="med" len="med"/>
          </a:ln>
          <a:effectLst/>
        </p:spPr>
        <p:txBody>
          <a:bodyPr/>
          <a:lstStyle/>
          <a:p>
            <a:pPr algn="r" eaLnBrk="1" hangingPunct="1">
              <a:defRPr/>
            </a:pPr>
            <a:endParaRPr lang="it-IT" sz="1800" b="1" i="1">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29591" y="6290850"/>
            <a:ext cx="4777269"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4" name="Segnaposto testo 3"/>
          <p:cNvSpPr>
            <a:spLocks noGrp="1"/>
          </p:cNvSpPr>
          <p:nvPr>
            <p:ph type="body" sz="quarter" idx="11"/>
          </p:nvPr>
        </p:nvSpPr>
        <p:spPr>
          <a:xfrm>
            <a:off x="152400" y="838204"/>
            <a:ext cx="8839200" cy="417633"/>
          </a:xfrm>
          <a:prstGeom prst="rect">
            <a:avLst/>
          </a:prstGeom>
        </p:spPr>
        <p:txBody>
          <a:bodyPr vert="horz"/>
          <a:lstStyle>
            <a:lvl1pPr algn="ctr">
              <a:defRPr sz="1600" i="0">
                <a:solidFill>
                  <a:srgbClr val="FFFF00"/>
                </a:solidFill>
              </a:defRPr>
            </a:lvl1pPr>
            <a:lvl2pPr algn="ctr">
              <a:defRPr>
                <a:solidFill>
                  <a:srgbClr val="FFFF00"/>
                </a:solidFill>
              </a:defRPr>
            </a:lvl2pPr>
            <a:lvl3pPr algn="ctr">
              <a:defRPr>
                <a:solidFill>
                  <a:srgbClr val="FFFF00"/>
                </a:solidFill>
              </a:defRPr>
            </a:lvl3pPr>
            <a:lvl4pPr algn="ctr">
              <a:defRPr>
                <a:solidFill>
                  <a:srgbClr val="FFFF00"/>
                </a:solidFill>
              </a:defRPr>
            </a:lvl4pPr>
            <a:lvl5pPr algn="ctr">
              <a:defRPr>
                <a:solidFill>
                  <a:srgbClr val="FFFF00"/>
                </a:solidFill>
              </a:defRPr>
            </a:lvl5pPr>
          </a:lstStyle>
          <a:p>
            <a:pPr lvl="0"/>
            <a:r>
              <a:rPr lang="it-IT" dirty="0"/>
              <a:t>Fare clic per modificare gli stili del testo dello schema</a:t>
            </a:r>
          </a:p>
        </p:txBody>
      </p:sp>
    </p:spTree>
    <p:extLst>
      <p:ext uri="{BB962C8B-B14F-4D97-AF65-F5344CB8AC3E}">
        <p14:creationId xmlns:p14="http://schemas.microsoft.com/office/powerpoint/2010/main" val="3898914473"/>
      </p:ext>
    </p:extLst>
  </p:cSld>
  <p:clrMapOvr>
    <a:masterClrMapping/>
  </p:clrMapOvr>
  <p:transition>
    <p:wipe dir="r"/>
  </p:transition>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 Reference">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29591" y="6290850"/>
            <a:ext cx="4777269"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1560410679"/>
      </p:ext>
    </p:extLst>
  </p:cSld>
  <p:clrMapOvr>
    <a:masterClrMapping/>
  </p:clrMapOvr>
  <p:transition>
    <p:wipe dir="r"/>
  </p:transition>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Title + Subtitle + Reference">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29591" y="6290850"/>
            <a:ext cx="4777269"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4" name="Segnaposto testo 3"/>
          <p:cNvSpPr>
            <a:spLocks noGrp="1"/>
          </p:cNvSpPr>
          <p:nvPr>
            <p:ph type="body" sz="quarter" idx="11"/>
          </p:nvPr>
        </p:nvSpPr>
        <p:spPr>
          <a:xfrm>
            <a:off x="152400" y="953972"/>
            <a:ext cx="8839200" cy="417633"/>
          </a:xfrm>
          <a:prstGeom prst="rect">
            <a:avLst/>
          </a:prstGeom>
        </p:spPr>
        <p:txBody>
          <a:bodyPr vert="horz"/>
          <a:lstStyle>
            <a:lvl1pPr algn="ctr">
              <a:defRPr sz="1600" i="0">
                <a:solidFill>
                  <a:srgbClr val="FFFF00"/>
                </a:solidFill>
              </a:defRPr>
            </a:lvl1pPr>
            <a:lvl2pPr algn="ctr">
              <a:defRPr>
                <a:solidFill>
                  <a:srgbClr val="FFFF00"/>
                </a:solidFill>
              </a:defRPr>
            </a:lvl2pPr>
            <a:lvl3pPr algn="ctr">
              <a:defRPr>
                <a:solidFill>
                  <a:srgbClr val="FFFF00"/>
                </a:solidFill>
              </a:defRPr>
            </a:lvl3pPr>
            <a:lvl4pPr algn="ctr">
              <a:defRPr>
                <a:solidFill>
                  <a:srgbClr val="FFFF00"/>
                </a:solidFill>
              </a:defRPr>
            </a:lvl4pPr>
            <a:lvl5pPr algn="ctr">
              <a:defRPr>
                <a:solidFill>
                  <a:srgbClr val="FFFF00"/>
                </a:solidFill>
              </a:defRPr>
            </a:lvl5pPr>
          </a:lstStyle>
          <a:p>
            <a:pPr lvl="0"/>
            <a:r>
              <a:rPr lang="it-IT" dirty="0"/>
              <a:t>Fare clic per modificare gli stili del testo dello schema</a:t>
            </a:r>
          </a:p>
        </p:txBody>
      </p:sp>
    </p:spTree>
    <p:extLst>
      <p:ext uri="{BB962C8B-B14F-4D97-AF65-F5344CB8AC3E}">
        <p14:creationId xmlns:p14="http://schemas.microsoft.com/office/powerpoint/2010/main" val="1781248516"/>
      </p:ext>
    </p:extLst>
  </p:cSld>
  <p:clrMapOvr>
    <a:masterClrMapping/>
  </p:clrMapOvr>
  <p:transition>
    <p:wipe dir="r"/>
  </p:transition>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Tree>
    <p:extLst>
      <p:ext uri="{BB962C8B-B14F-4D97-AF65-F5344CB8AC3E}">
        <p14:creationId xmlns:p14="http://schemas.microsoft.com/office/powerpoint/2010/main" val="3672688059"/>
      </p:ext>
    </p:extLst>
  </p:cSld>
  <p:clrMapOvr>
    <a:masterClrMapping/>
  </p:clrMapOvr>
  <p:transition>
    <p:wipe dir="r"/>
  </p:transition>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388243"/>
      </p:ext>
    </p:extLst>
  </p:cSld>
  <p:clrMapOvr>
    <a:masterClrMapping/>
  </p:clrMapOvr>
  <p:transition>
    <p:wipe dir="r"/>
  </p:transition>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Closing remarks">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en-US" noProof="0"/>
              <a:t>Click to edit Master title style</a:t>
            </a:r>
            <a:endParaRPr lang="en-US" noProof="0" dirty="0"/>
          </a:p>
        </p:txBody>
      </p:sp>
      <p:sp>
        <p:nvSpPr>
          <p:cNvPr id="5" name="Segnaposto testo 6"/>
          <p:cNvSpPr>
            <a:spLocks noGrp="1"/>
          </p:cNvSpPr>
          <p:nvPr>
            <p:ph type="body" sz="quarter" idx="10"/>
          </p:nvPr>
        </p:nvSpPr>
        <p:spPr>
          <a:xfrm>
            <a:off x="6553200" y="6290850"/>
            <a:ext cx="2453658" cy="307777"/>
          </a:xfrm>
          <a:prstGeom prst="rect">
            <a:avLst/>
          </a:prstGeom>
          <a:ln>
            <a:noFill/>
          </a:ln>
        </p:spPr>
        <p:txBody>
          <a:bodyPr wrap="squar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endParaRPr lang="en-US" noProof="0" dirty="0"/>
          </a:p>
        </p:txBody>
      </p:sp>
      <p:sp>
        <p:nvSpPr>
          <p:cNvPr id="4" name="Content Placeholder 2"/>
          <p:cNvSpPr>
            <a:spLocks noGrp="1"/>
          </p:cNvSpPr>
          <p:nvPr>
            <p:ph idx="1"/>
          </p:nvPr>
        </p:nvSpPr>
        <p:spPr>
          <a:xfrm>
            <a:off x="152400" y="1017487"/>
            <a:ext cx="8839200" cy="5154716"/>
          </a:xfrm>
          <a:prstGeom prst="rect">
            <a:avLst/>
          </a:prstGeom>
          <a:solidFill>
            <a:srgbClr val="152A3D"/>
          </a:solidFill>
          <a:ln>
            <a:solidFill>
              <a:schemeClr val="tx1"/>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251005247"/>
      </p:ext>
    </p:extLst>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Numbered points">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792163"/>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219200"/>
            <a:ext cx="8839200" cy="4800600"/>
          </a:xfrm>
          <a:prstGeom prst="rect">
            <a:avLst/>
          </a:prstGeom>
          <a:solidFill>
            <a:srgbClr val="14202E"/>
          </a:solidFill>
          <a:ln>
            <a:solidFill>
              <a:schemeClr val="bg1">
                <a:lumMod val="90000"/>
                <a:lumOff val="10000"/>
              </a:schemeClr>
            </a:solidFill>
          </a:ln>
        </p:spPr>
        <p:txBody>
          <a:bodyPr/>
          <a:lstStyle>
            <a:lvl1pPr marL="514350" indent="-514350" algn="l">
              <a:lnSpc>
                <a:spcPct val="100000"/>
              </a:lnSpc>
              <a:spcBef>
                <a:spcPts val="0"/>
              </a:spcBef>
              <a:spcAft>
                <a:spcPts val="1200"/>
              </a:spcAft>
              <a:buClr>
                <a:srgbClr val="FFFF00"/>
              </a:buClr>
              <a:buFont typeface="+mj-lt"/>
              <a:buAutoNum type="arabicPeriod"/>
              <a:defRPr sz="2800" b="0" i="0">
                <a:solidFill>
                  <a:srgbClr val="FFFFFF"/>
                </a:solidFill>
              </a:defRPr>
            </a:lvl1pPr>
            <a:lvl2pPr marL="914400" indent="-457200" algn="l">
              <a:lnSpc>
                <a:spcPct val="100000"/>
              </a:lnSpc>
              <a:spcBef>
                <a:spcPts val="0"/>
              </a:spcBef>
              <a:spcAft>
                <a:spcPts val="1200"/>
              </a:spcAft>
              <a:buClr>
                <a:srgbClr val="FFFF00"/>
              </a:buClr>
              <a:buFont typeface="Arial"/>
              <a:buChar char="•"/>
              <a:defRPr sz="2400" b="0" i="0">
                <a:solidFill>
                  <a:srgbClr val="FFFF00"/>
                </a:solidFill>
              </a:defRPr>
            </a:lvl2pPr>
            <a:lvl3pPr marL="1371600" indent="-457200" algn="l">
              <a:lnSpc>
                <a:spcPct val="100000"/>
              </a:lnSpc>
              <a:spcBef>
                <a:spcPts val="0"/>
              </a:spcBef>
              <a:spcAft>
                <a:spcPts val="1200"/>
              </a:spcAft>
              <a:buClr>
                <a:srgbClr val="FFFF00"/>
              </a:buClr>
              <a:buFont typeface="Arial"/>
              <a:buChar char="•"/>
              <a:defRPr sz="2000" b="0" i="0">
                <a:solidFill>
                  <a:srgbClr val="FFFFFF"/>
                </a:solidFill>
              </a:defRPr>
            </a:lvl3pPr>
            <a:lvl4pPr marL="1714500" indent="-342900" algn="l">
              <a:lnSpc>
                <a:spcPct val="100000"/>
              </a:lnSpc>
              <a:spcBef>
                <a:spcPts val="0"/>
              </a:spcBef>
              <a:spcAft>
                <a:spcPts val="1200"/>
              </a:spcAft>
              <a:buClr>
                <a:srgbClr val="FFFF00"/>
              </a:buClr>
              <a:buFont typeface="Arial"/>
              <a:buChar char="•"/>
              <a:defRPr sz="1800" b="0" i="0">
                <a:solidFill>
                  <a:srgbClr val="FFFFFF"/>
                </a:solidFill>
              </a:defRPr>
            </a:lvl4pPr>
            <a:lvl5pPr marL="2171700" indent="-3429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50422" y="6384317"/>
            <a:ext cx="4777270"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2576831830"/>
      </p:ext>
    </p:extLst>
  </p:cSld>
  <p:clrMapOvr>
    <a:masterClrMapping/>
  </p:clrMapOvr>
  <p:transition>
    <p:wipe dir="r"/>
  </p:transition>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792163"/>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219200"/>
            <a:ext cx="8839200" cy="48006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50422" y="6384317"/>
            <a:ext cx="4777270"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3983253956"/>
      </p:ext>
    </p:extLst>
  </p:cSld>
  <p:clrMapOvr>
    <a:masterClrMapping/>
  </p:clrMapOvr>
  <p:transition>
    <p:wipe dir="r"/>
  </p:transition>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Study summary">
    <p:spTree>
      <p:nvGrpSpPr>
        <p:cNvPr id="1" name=""/>
        <p:cNvGrpSpPr/>
        <p:nvPr/>
      </p:nvGrpSpPr>
      <p:grpSpPr>
        <a:xfrm>
          <a:off x="0" y="0"/>
          <a:ext cx="0" cy="0"/>
          <a:chOff x="0" y="0"/>
          <a:chExt cx="0" cy="0"/>
        </a:xfrm>
      </p:grpSpPr>
      <p:sp>
        <p:nvSpPr>
          <p:cNvPr id="2" name="Title 1"/>
          <p:cNvSpPr>
            <a:spLocks noGrp="1"/>
          </p:cNvSpPr>
          <p:nvPr>
            <p:ph type="title"/>
          </p:nvPr>
        </p:nvSpPr>
        <p:spPr>
          <a:xfrm>
            <a:off x="0" y="274637"/>
            <a:ext cx="9144000" cy="792163"/>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524000"/>
            <a:ext cx="8839200" cy="44958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50422" y="6384317"/>
            <a:ext cx="4777270"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Segnaposto testo 6"/>
          <p:cNvSpPr>
            <a:spLocks noGrp="1"/>
          </p:cNvSpPr>
          <p:nvPr>
            <p:ph type="body" sz="quarter" idx="11"/>
          </p:nvPr>
        </p:nvSpPr>
        <p:spPr>
          <a:xfrm>
            <a:off x="0" y="1091950"/>
            <a:ext cx="9144000" cy="338554"/>
          </a:xfrm>
          <a:prstGeom prst="rect">
            <a:avLst/>
          </a:prstGeom>
          <a:ln>
            <a:noFill/>
          </a:ln>
        </p:spPr>
        <p:txBody>
          <a:bodyPr wrap="square">
            <a:spAutoFit/>
          </a:bodyPr>
          <a:lstStyle>
            <a:lvl1pPr algn="ctr">
              <a:defRPr lang="it-IT" sz="1600" b="0"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3123694178"/>
      </p:ext>
    </p:extLst>
  </p:cSld>
  <p:clrMapOvr>
    <a:masterClrMapping/>
  </p:clrMapOvr>
  <p:transition>
    <p:wipe dir="r"/>
  </p:transition>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Sottotitolo">
    <p:spTree>
      <p:nvGrpSpPr>
        <p:cNvPr id="1" name=""/>
        <p:cNvGrpSpPr/>
        <p:nvPr/>
      </p:nvGrpSpPr>
      <p:grpSpPr>
        <a:xfrm>
          <a:off x="0" y="0"/>
          <a:ext cx="0" cy="0"/>
          <a:chOff x="0" y="0"/>
          <a:chExt cx="0" cy="0"/>
        </a:xfrm>
      </p:grpSpPr>
      <p:sp>
        <p:nvSpPr>
          <p:cNvPr id="6" name="Titolo 5"/>
          <p:cNvSpPr>
            <a:spLocks noGrp="1"/>
          </p:cNvSpPr>
          <p:nvPr>
            <p:ph type="title"/>
          </p:nvPr>
        </p:nvSpPr>
        <p:spPr>
          <a:xfrm>
            <a:off x="152400" y="430316"/>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4"/>
          <p:cNvSpPr>
            <a:spLocks noGrp="1"/>
          </p:cNvSpPr>
          <p:nvPr>
            <p:ph type="body" sz="quarter" idx="10"/>
          </p:nvPr>
        </p:nvSpPr>
        <p:spPr>
          <a:xfrm>
            <a:off x="152400" y="1132897"/>
            <a:ext cx="8839200" cy="609600"/>
          </a:xfrm>
          <a:prstGeom prst="rect">
            <a:avLst/>
          </a:prstGeom>
        </p:spPr>
        <p:txBody>
          <a:bodyPr vert="horz"/>
          <a:lstStyle>
            <a:lvl1pPr algn="ctr">
              <a:defRPr sz="2400" b="1" i="0">
                <a:solidFill>
                  <a:srgbClr val="FFFF00"/>
                </a:solidFill>
              </a:defRPr>
            </a:lvl1pPr>
            <a:lvl2pPr marL="457200" indent="0" algn="ctr">
              <a:buNone/>
              <a:defRPr sz="1800" b="1" i="0">
                <a:solidFill>
                  <a:srgbClr val="FFFF00"/>
                </a:solidFill>
              </a:defRPr>
            </a:lvl2pPr>
            <a:lvl3pPr algn="ctr">
              <a:defRPr sz="1600" b="1" i="0">
                <a:solidFill>
                  <a:srgbClr val="FFFF00"/>
                </a:solidFill>
              </a:defRPr>
            </a:lvl3pPr>
            <a:lvl4pPr algn="ctr">
              <a:defRPr sz="1400" b="1" i="0">
                <a:solidFill>
                  <a:srgbClr val="FFFF00"/>
                </a:solidFill>
              </a:defRPr>
            </a:lvl4pPr>
            <a:lvl5pPr algn="ctr">
              <a:defRPr sz="1400" b="1" i="0">
                <a:solidFill>
                  <a:srgbClr val="FFFF00"/>
                </a:solidFill>
              </a:defRPr>
            </a:lvl5pPr>
          </a:lstStyle>
          <a:p>
            <a:pPr lvl="0"/>
            <a:r>
              <a:rPr lang="it-IT" dirty="0"/>
              <a:t>Fare clic per modificare gli stili del testo dello schema</a:t>
            </a:r>
          </a:p>
        </p:txBody>
      </p:sp>
      <p:sp>
        <p:nvSpPr>
          <p:cNvPr id="8" name="Content Placeholder 2"/>
          <p:cNvSpPr>
            <a:spLocks noGrp="1"/>
          </p:cNvSpPr>
          <p:nvPr>
            <p:ph idx="1"/>
          </p:nvPr>
        </p:nvSpPr>
        <p:spPr>
          <a:xfrm>
            <a:off x="152400" y="1828800"/>
            <a:ext cx="8839200" cy="4343400"/>
          </a:xfrm>
          <a:prstGeom prst="rect">
            <a:avLst/>
          </a:prstGeom>
          <a:solidFill>
            <a:srgbClr val="14202E"/>
          </a:solidFill>
          <a:ln>
            <a:no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Segnaposto testo 6"/>
          <p:cNvSpPr>
            <a:spLocks noGrp="1"/>
          </p:cNvSpPr>
          <p:nvPr>
            <p:ph type="body" sz="quarter" idx="11"/>
          </p:nvPr>
        </p:nvSpPr>
        <p:spPr>
          <a:xfrm>
            <a:off x="3543504" y="6290846"/>
            <a:ext cx="5463354" cy="338554"/>
          </a:xfrm>
          <a:prstGeom prst="rect">
            <a:avLst/>
          </a:prstGeom>
          <a:ln>
            <a:noFill/>
          </a:ln>
        </p:spPr>
        <p:txBody>
          <a:bodyPr wrap="none">
            <a:spAutoFit/>
          </a:bodyPr>
          <a:lstStyle>
            <a:lvl1pPr algn="r">
              <a:defRPr lang="it-IT" sz="16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4143112643"/>
      </p:ext>
    </p:extLst>
  </p:cSld>
  <p:clrMapOvr>
    <a:masterClrMapping/>
  </p:clrMapOvr>
  <p:transition>
    <p:wipe dir="r"/>
  </p:transition>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Arco a tutto sesto 5"/>
          <p:cNvSpPr/>
          <p:nvPr userDrawn="1"/>
        </p:nvSpPr>
        <p:spPr bwMode="auto">
          <a:xfrm rot="14518976">
            <a:off x="6662181" y="2524207"/>
            <a:ext cx="5078138" cy="3555612"/>
          </a:xfrm>
          <a:prstGeom prst="blockArc">
            <a:avLst>
              <a:gd name="adj1" fmla="val 12430007"/>
              <a:gd name="adj2" fmla="val 0"/>
              <a:gd name="adj3" fmla="val 25000"/>
            </a:avLst>
          </a:prstGeom>
          <a:solidFill>
            <a:schemeClr val="bg2">
              <a:lumMod val="75000"/>
              <a:lumOff val="25000"/>
              <a:alpha val="14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5" name="Segnaposto testo 2"/>
          <p:cNvSpPr txBox="1">
            <a:spLocks/>
          </p:cNvSpPr>
          <p:nvPr userDrawn="1"/>
        </p:nvSpPr>
        <p:spPr bwMode="auto">
          <a:xfrm>
            <a:off x="0" y="5371969"/>
            <a:ext cx="9144000" cy="800231"/>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ctr" rtl="0" eaLnBrk="0" fontAlgn="base" hangingPunct="0">
              <a:spcBef>
                <a:spcPct val="0"/>
              </a:spcBef>
              <a:spcAft>
                <a:spcPct val="0"/>
              </a:spcAft>
              <a:buClr>
                <a:srgbClr val="FDE25E"/>
              </a:buClr>
              <a:defRPr kumimoji="0" lang="it-IT" sz="3400" b="1" i="1" u="none" strike="noStrike" kern="1200" cap="none" spc="0" normalizeH="0" baseline="0" smtClean="0">
                <a:ln>
                  <a:noFill/>
                </a:ln>
                <a:solidFill>
                  <a:schemeClr val="tx2"/>
                </a:solidFill>
                <a:effectLst/>
                <a:uLnTx/>
                <a:uFillTx/>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lang="it-IT" sz="3600" b="1" smtClean="0">
                <a:solidFill>
                  <a:schemeClr val="tx1"/>
                </a:solidFill>
                <a:latin typeface="Arial" charset="0"/>
                <a:ea typeface="ＭＳ Ｐゴシック" charset="0"/>
                <a:cs typeface="ＭＳ Ｐゴシック" charset="0"/>
              </a:defRPr>
            </a:lvl2pPr>
            <a:lvl3pPr marL="11430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3pPr>
            <a:lvl4pPr marL="16002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4pPr>
            <a:lvl5pPr marL="2057400" indent="-228600" algn="l" rtl="0" eaLnBrk="0" fontAlgn="base" hangingPunct="0">
              <a:spcBef>
                <a:spcPct val="30000"/>
              </a:spcBef>
              <a:spcAft>
                <a:spcPct val="0"/>
              </a:spcAft>
              <a:buChar char="»"/>
              <a:defRPr lang="it-IT" sz="3600" b="1">
                <a:solidFill>
                  <a:schemeClr val="tx1"/>
                </a:solidFill>
                <a:latin typeface="Arial" charset="0"/>
                <a:ea typeface="ＭＳ Ｐゴシック" charset="0"/>
                <a:cs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lang="en-US" sz="3200" b="0" i="0" dirty="0" err="1">
                <a:solidFill>
                  <a:srgbClr val="FFFF00"/>
                </a:solidFill>
                <a:latin typeface="Arial" charset="0"/>
              </a:rPr>
              <a:t>Davide</a:t>
            </a:r>
            <a:r>
              <a:rPr lang="en-US" sz="3200" b="0" i="0" dirty="0">
                <a:solidFill>
                  <a:srgbClr val="FFFF00"/>
                </a:solidFill>
                <a:latin typeface="Arial" charset="0"/>
              </a:rPr>
              <a:t> </a:t>
            </a:r>
            <a:r>
              <a:rPr lang="en-US" sz="3200" b="0" i="0" dirty="0" err="1">
                <a:solidFill>
                  <a:srgbClr val="FFFF00"/>
                </a:solidFill>
                <a:latin typeface="Arial" charset="0"/>
              </a:rPr>
              <a:t>Capodanno</a:t>
            </a:r>
            <a:r>
              <a:rPr lang="en-US" sz="3200" b="0" i="0" dirty="0">
                <a:solidFill>
                  <a:srgbClr val="FFFF00"/>
                </a:solidFill>
                <a:latin typeface="Arial" charset="0"/>
              </a:rPr>
              <a:t>, MD, PhD</a:t>
            </a:r>
          </a:p>
          <a:p>
            <a:pPr marL="0" indent="0">
              <a:defRPr/>
            </a:pPr>
            <a:r>
              <a:rPr lang="en-US" sz="1800" b="0" i="0" dirty="0" err="1">
                <a:solidFill>
                  <a:schemeClr val="tx1"/>
                </a:solidFill>
                <a:latin typeface="Arial" charset="0"/>
              </a:rPr>
              <a:t>Ferrarotto</a:t>
            </a:r>
            <a:r>
              <a:rPr lang="en-US" sz="1800" b="0" i="0" dirty="0">
                <a:solidFill>
                  <a:schemeClr val="tx1"/>
                </a:solidFill>
                <a:latin typeface="Arial" charset="0"/>
              </a:rPr>
              <a:t> Hospital, University of Catania</a:t>
            </a:r>
          </a:p>
        </p:txBody>
      </p:sp>
      <p:sp>
        <p:nvSpPr>
          <p:cNvPr id="4" name="Segnaposto immagine 3"/>
          <p:cNvSpPr>
            <a:spLocks noGrp="1"/>
          </p:cNvSpPr>
          <p:nvPr>
            <p:ph type="pic" sz="quarter" idx="10"/>
          </p:nvPr>
        </p:nvSpPr>
        <p:spPr>
          <a:xfrm>
            <a:off x="0" y="215772"/>
            <a:ext cx="9144000" cy="3060828"/>
          </a:xfrm>
          <a:prstGeom prst="rect">
            <a:avLst/>
          </a:prstGeom>
          <a:ln>
            <a:noFill/>
          </a:ln>
        </p:spPr>
        <p:txBody>
          <a:bodyPr vert="horz" anchor="ctr"/>
          <a:lstStyle>
            <a:lvl1pPr>
              <a:defRPr i="0">
                <a:solidFill>
                  <a:srgbClr val="FFFF00"/>
                </a:solidFill>
              </a:defRPr>
            </a:lvl1pPr>
          </a:lstStyle>
          <a:p>
            <a:pPr lvl="0"/>
            <a:r>
              <a:rPr lang="it-IT" noProof="0"/>
              <a:t>Trascinare l'immagine su un segnaposto o fare clic sull'icona per aggiungerla</a:t>
            </a:r>
            <a:endParaRPr lang="it-IT" noProof="0" dirty="0"/>
          </a:p>
        </p:txBody>
      </p:sp>
      <p:sp>
        <p:nvSpPr>
          <p:cNvPr id="25" name="Segnaposto testo 24"/>
          <p:cNvSpPr>
            <a:spLocks noGrp="1"/>
          </p:cNvSpPr>
          <p:nvPr>
            <p:ph type="body" sz="quarter" idx="11"/>
          </p:nvPr>
        </p:nvSpPr>
        <p:spPr>
          <a:xfrm>
            <a:off x="0" y="3429000"/>
            <a:ext cx="9144000" cy="457200"/>
          </a:xfrm>
          <a:prstGeom prst="rect">
            <a:avLst/>
          </a:prstGeom>
        </p:spPr>
        <p:txBody>
          <a:bodyPr vert="horz" anchor="ctr"/>
          <a:lstStyle>
            <a:lvl1pPr>
              <a:defRPr sz="1800" b="0" i="0">
                <a:solidFill>
                  <a:schemeClr val="bg1">
                    <a:lumMod val="50000"/>
                    <a:lumOff val="50000"/>
                  </a:schemeClr>
                </a:solidFill>
              </a:defRPr>
            </a:lvl1pPr>
          </a:lstStyle>
          <a:p>
            <a:pPr lvl="0"/>
            <a:r>
              <a:rPr lang="it-IT" noProof="0" dirty="0"/>
              <a:t>Fare clic per modificare gli stili del testo dello schema</a:t>
            </a:r>
          </a:p>
        </p:txBody>
      </p:sp>
      <p:sp>
        <p:nvSpPr>
          <p:cNvPr id="26" name="Titolo 25"/>
          <p:cNvSpPr>
            <a:spLocks noGrp="1"/>
          </p:cNvSpPr>
          <p:nvPr>
            <p:ph type="title"/>
          </p:nvPr>
        </p:nvSpPr>
        <p:spPr>
          <a:xfrm>
            <a:off x="0" y="3898411"/>
            <a:ext cx="9144000" cy="1447799"/>
          </a:xfrm>
          <a:prstGeom prst="rect">
            <a:avLst/>
          </a:prstGeom>
          <a:noFill/>
          <a:ln>
            <a:noFill/>
            <a:prstDash val="solid"/>
          </a:ln>
        </p:spPr>
        <p:txBody>
          <a:bodyPr vert="horz" anchor="ctr"/>
          <a:lstStyle>
            <a:lvl1pPr>
              <a:defRPr sz="4400" baseline="0">
                <a:ln>
                  <a:noFill/>
                </a:ln>
              </a:defRPr>
            </a:lvl1pPr>
          </a:lstStyle>
          <a:p>
            <a:r>
              <a:rPr lang="it-IT" dirty="0"/>
              <a:t>Fare clic per modificare stile</a:t>
            </a:r>
          </a:p>
        </p:txBody>
      </p:sp>
    </p:spTree>
    <p:extLst>
      <p:ext uri="{BB962C8B-B14F-4D97-AF65-F5344CB8AC3E}">
        <p14:creationId xmlns:p14="http://schemas.microsoft.com/office/powerpoint/2010/main" val="4045084483"/>
      </p:ext>
    </p:extLst>
  </p:cSld>
  <p:clrMapOvr>
    <a:masterClrMapping/>
  </p:clrMapOvr>
  <p:transition>
    <p:wipe dir="r"/>
  </p:transition>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onflict of interest">
    <p:spTree>
      <p:nvGrpSpPr>
        <p:cNvPr id="1" name=""/>
        <p:cNvGrpSpPr/>
        <p:nvPr/>
      </p:nvGrpSpPr>
      <p:grpSpPr>
        <a:xfrm>
          <a:off x="0" y="0"/>
          <a:ext cx="0" cy="0"/>
          <a:chOff x="0" y="0"/>
          <a:chExt cx="0" cy="0"/>
        </a:xfrm>
      </p:grpSpPr>
      <p:sp>
        <p:nvSpPr>
          <p:cNvPr id="2" name="Rectangle 1"/>
          <p:cNvSpPr/>
          <p:nvPr userDrawn="1"/>
        </p:nvSpPr>
        <p:spPr bwMode="auto">
          <a:xfrm>
            <a:off x="228600" y="1406525"/>
            <a:ext cx="8610600" cy="2479675"/>
          </a:xfrm>
          <a:prstGeom prst="rect">
            <a:avLst/>
          </a:prstGeom>
          <a:no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it-IT" b="1" kern="0">
              <a:solidFill>
                <a:srgbClr val="FFFFFF"/>
              </a:solidFill>
              <a:effectLst>
                <a:outerShdw blurRad="38100" dist="38100" dir="2700000" algn="tl">
                  <a:srgbClr val="000000">
                    <a:alpha val="43137"/>
                  </a:srgbClr>
                </a:outerShdw>
              </a:effectLst>
              <a:ea typeface="ヒラギノ角ゴ Pro W3" pitchFamily="112" charset="-128"/>
              <a:cs typeface="Arial" pitchFamily="34" charset="0"/>
            </a:endParaRPr>
          </a:p>
        </p:txBody>
      </p:sp>
      <p:sp>
        <p:nvSpPr>
          <p:cNvPr id="3" name="Rettangolo 2"/>
          <p:cNvSpPr/>
          <p:nvPr userDrawn="1"/>
        </p:nvSpPr>
        <p:spPr>
          <a:xfrm>
            <a:off x="290513" y="1468438"/>
            <a:ext cx="8610600" cy="3581400"/>
          </a:xfrm>
          <a:prstGeom prst="rect">
            <a:avLst/>
          </a:prstGeom>
          <a:solidFill>
            <a:srgbClr val="14202E"/>
          </a:solidFill>
          <a:ln w="9525" cap="flat" cmpd="sng" algn="ctr">
            <a:noFill/>
            <a:prstDash val="solid"/>
          </a:ln>
          <a:effectLst/>
        </p:spPr>
        <p:txBody>
          <a:bodyPr anchor="ctr"/>
          <a:lstStyle/>
          <a:p>
            <a:pPr algn="ctr" fontAlgn="auto">
              <a:spcBef>
                <a:spcPts val="0"/>
              </a:spcBef>
              <a:spcAft>
                <a:spcPts val="0"/>
              </a:spcAft>
              <a:defRPr/>
            </a:pPr>
            <a:endParaRPr lang="it-IT" kern="0">
              <a:solidFill>
                <a:sysClr val="window" lastClr="FFFFFF"/>
              </a:solidFill>
              <a:latin typeface="Calibri"/>
              <a:ea typeface="+mn-ea"/>
              <a:cs typeface="+mn-cs"/>
            </a:endParaRPr>
          </a:p>
        </p:txBody>
      </p:sp>
      <p:sp>
        <p:nvSpPr>
          <p:cNvPr id="6" name="Text Box 7"/>
          <p:cNvSpPr txBox="1">
            <a:spLocks noChangeArrowheads="1"/>
          </p:cNvSpPr>
          <p:nvPr userDrawn="1"/>
        </p:nvSpPr>
        <p:spPr bwMode="auto">
          <a:xfrm>
            <a:off x="228600" y="1524000"/>
            <a:ext cx="86868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dirty="0">
                <a:solidFill>
                  <a:srgbClr val="FFFFFF"/>
                </a:solidFill>
                <a:cs typeface="Arial" charset="0"/>
              </a:rPr>
              <a:t>Within the past 12 months, I, </a:t>
            </a:r>
            <a:r>
              <a:rPr lang="en-US" sz="2000" b="1" dirty="0" err="1">
                <a:solidFill>
                  <a:srgbClr val="FFFF00"/>
                </a:solidFill>
                <a:cs typeface="Arial" charset="0"/>
              </a:rPr>
              <a:t>Davide</a:t>
            </a:r>
            <a:r>
              <a:rPr lang="en-US" sz="2000" b="1" dirty="0">
                <a:solidFill>
                  <a:srgbClr val="FFFF00"/>
                </a:solidFill>
                <a:cs typeface="Arial" charset="0"/>
              </a:rPr>
              <a:t> </a:t>
            </a:r>
            <a:r>
              <a:rPr lang="en-US" sz="2000" b="1" dirty="0" err="1">
                <a:solidFill>
                  <a:srgbClr val="FFFF00"/>
                </a:solidFill>
                <a:cs typeface="Arial" charset="0"/>
              </a:rPr>
              <a:t>Capodanno</a:t>
            </a:r>
            <a:r>
              <a:rPr lang="en-US" sz="2000" dirty="0">
                <a:solidFill>
                  <a:srgbClr val="FFFFFF"/>
                </a:solidFill>
                <a:cs typeface="Arial" charset="0"/>
              </a:rPr>
              <a:t>, have had a financial interest/arrangement or affiliation with the organization(s) listed below.</a:t>
            </a:r>
          </a:p>
        </p:txBody>
      </p:sp>
      <p:sp>
        <p:nvSpPr>
          <p:cNvPr id="14" name="CasellaDiTesto 13"/>
          <p:cNvSpPr txBox="1"/>
          <p:nvPr userDrawn="1"/>
        </p:nvSpPr>
        <p:spPr>
          <a:xfrm>
            <a:off x="152400" y="381000"/>
            <a:ext cx="8839200" cy="707886"/>
          </a:xfrm>
          <a:prstGeom prst="rect">
            <a:avLst/>
          </a:prstGeom>
          <a:noFill/>
        </p:spPr>
        <p:txBody>
          <a:bodyPr wrap="square" rtlCol="0">
            <a:spAutoFit/>
          </a:bodyPr>
          <a:lstStyle/>
          <a:p>
            <a:pPr algn="ctr"/>
            <a:r>
              <a:rPr lang="en-US" sz="4000" b="1" noProof="0" dirty="0">
                <a:ln>
                  <a:noFill/>
                </a:ln>
              </a:rPr>
              <a:t>Disclosure of Financial Interest</a:t>
            </a:r>
          </a:p>
        </p:txBody>
      </p:sp>
      <p:graphicFrame>
        <p:nvGraphicFramePr>
          <p:cNvPr id="15" name="Table 10"/>
          <p:cNvGraphicFramePr>
            <a:graphicFrameLocks noGrp="1"/>
          </p:cNvGraphicFramePr>
          <p:nvPr userDrawn="1">
            <p:extLst/>
          </p:nvPr>
        </p:nvGraphicFramePr>
        <p:xfrm>
          <a:off x="228600" y="2590800"/>
          <a:ext cx="8686800" cy="2828046"/>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538086">
                <a:tc>
                  <a:txBody>
                    <a:bodyPr/>
                    <a:lstStyle/>
                    <a:p>
                      <a:r>
                        <a:rPr lang="en-US" sz="2000" b="1" dirty="0">
                          <a:solidFill>
                            <a:srgbClr val="FFFF00"/>
                          </a:solidFill>
                        </a:rPr>
                        <a:t>Affiliation/Financial relationship</a:t>
                      </a:r>
                    </a:p>
                  </a:txBody>
                  <a:tcPr marL="91443" marR="91443"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r>
                        <a:rPr lang="en-US" sz="2000" b="1" dirty="0">
                          <a:solidFill>
                            <a:srgbClr val="FFFF00"/>
                          </a:solidFill>
                        </a:rPr>
                        <a:t>Company</a:t>
                      </a:r>
                    </a:p>
                  </a:txBody>
                  <a:tcPr marL="91443" marR="91443"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0"/>
                  </a:ext>
                </a:extLst>
              </a:tr>
              <a:tr h="753348">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Speakers’ honoraria</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tc>
                  <a:txBody>
                    <a:bodyPr/>
                    <a:lstStyle/>
                    <a:p>
                      <a:pPr algn="l" eaLnBrk="1" hangingPunct="1">
                        <a:buClr>
                          <a:srgbClr val="FFFF00"/>
                        </a:buClr>
                        <a:buFont typeface="Arial"/>
                        <a:buNone/>
                        <a:defRPr/>
                      </a:pPr>
                      <a:r>
                        <a:rPr lang="en-US" sz="1800" b="0" i="0" dirty="0">
                          <a:solidFill>
                            <a:srgbClr val="FFFFFF"/>
                          </a:solidFill>
                          <a:cs typeface="Arial"/>
                        </a:rPr>
                        <a:t>AstraZeneca, Bayer, Bristol-Myers Squibb, </a:t>
                      </a:r>
                      <a:r>
                        <a:rPr lang="en-US" sz="1800" b="0" i="0" dirty="0" err="1">
                          <a:solidFill>
                            <a:srgbClr val="FFFFFF"/>
                          </a:solidFill>
                          <a:cs typeface="Arial"/>
                        </a:rPr>
                        <a:t>Cordis</a:t>
                      </a:r>
                      <a:r>
                        <a:rPr lang="en-US" sz="1800" b="0" i="0" dirty="0">
                          <a:solidFill>
                            <a:srgbClr val="FFFFFF"/>
                          </a:solidFill>
                          <a:cs typeface="Arial"/>
                        </a:rPr>
                        <a:t>, Daiichi</a:t>
                      </a:r>
                      <a:r>
                        <a:rPr lang="en-US" sz="1800" b="0" i="0" baseline="0" dirty="0">
                          <a:solidFill>
                            <a:srgbClr val="FFFFFF"/>
                          </a:solidFill>
                          <a:cs typeface="Arial"/>
                        </a:rPr>
                        <a:t> </a:t>
                      </a:r>
                      <a:r>
                        <a:rPr lang="en-US" sz="1800" b="0" i="0" dirty="0">
                          <a:solidFill>
                            <a:srgbClr val="FFFFFF"/>
                          </a:solidFill>
                          <a:cs typeface="Arial"/>
                        </a:rPr>
                        <a:t>Sankyo, Pfizer, </a:t>
                      </a:r>
                      <a:r>
                        <a:rPr lang="en-US" sz="1800" b="0" i="0" dirty="0" err="1">
                          <a:solidFill>
                            <a:srgbClr val="FFFFFF"/>
                          </a:solidFill>
                          <a:cs typeface="Arial"/>
                        </a:rPr>
                        <a:t>Sanofi</a:t>
                      </a:r>
                      <a:r>
                        <a:rPr lang="en-US" sz="1800" b="0" i="0" dirty="0">
                          <a:solidFill>
                            <a:srgbClr val="FFFFFF"/>
                          </a:solidFill>
                          <a:cs typeface="Arial"/>
                        </a:rPr>
                        <a:t> Aventis</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extLst>
                  <a:ext uri="{0D108BD9-81ED-4DB2-BD59-A6C34878D82A}">
                    <a16:rowId xmlns:a16="http://schemas.microsoft.com/office/drawing/2014/main" val="10001"/>
                  </a:ext>
                </a:extLst>
              </a:tr>
              <a:tr h="693991">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Consulting</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pPr algn="l" eaLnBrk="1" hangingPunct="1">
                        <a:buClr>
                          <a:srgbClr val="FFFF00"/>
                        </a:buClr>
                        <a:buFont typeface="Arial"/>
                        <a:buNone/>
                        <a:defRPr/>
                      </a:pPr>
                      <a:r>
                        <a:rPr lang="en-US" sz="1800" b="0" i="0" dirty="0">
                          <a:solidFill>
                            <a:srgbClr val="FFFFFF"/>
                          </a:solidFill>
                          <a:latin typeface="+mn-lt"/>
                          <a:cs typeface="Arial"/>
                        </a:rPr>
                        <a:t>Abbott Vascular (VHD branch)</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2"/>
                  </a:ext>
                </a:extLst>
              </a:tr>
              <a:tr h="681576">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Advisory Board</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tc>
                  <a:txBody>
                    <a:bodyPr/>
                    <a:lstStyle/>
                    <a:p>
                      <a:pPr algn="l" eaLnBrk="1" hangingPunct="1">
                        <a:buClr>
                          <a:srgbClr val="FFFF00"/>
                        </a:buClr>
                        <a:buFont typeface="Arial"/>
                        <a:buNone/>
                        <a:defRPr/>
                      </a:pPr>
                      <a:r>
                        <a:rPr lang="en-US" sz="1800" b="0" i="0" dirty="0">
                          <a:solidFill>
                            <a:srgbClr val="FFFFFF"/>
                          </a:solidFill>
                          <a:cs typeface="Arial"/>
                        </a:rPr>
                        <a:t>AstraZeneca, The Medicine Company</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74072433"/>
      </p:ext>
    </p:extLst>
  </p:cSld>
  <p:clrMapOvr>
    <a:masterClrMapping/>
  </p:clrMapOvr>
  <p:transition>
    <p:wipe dir="r"/>
  </p:transition>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4"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017484"/>
            <a:ext cx="8839200" cy="5154716"/>
          </a:xfrm>
          <a:prstGeom prst="rect">
            <a:avLst/>
          </a:prstGeom>
          <a:solidFill>
            <a:srgbClr val="152A3D"/>
          </a:solidFill>
          <a:ln>
            <a:solidFill>
              <a:schemeClr val="tx1"/>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665642522"/>
      </p:ext>
    </p:extLst>
  </p:cSld>
  <p:clrMapOvr>
    <a:masterClrMapping/>
  </p:clrMapOvr>
  <p:transition>
    <p:wipe dir="r"/>
  </p:transition>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Paper summary">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11" name="Segnaposto immagine 10"/>
          <p:cNvSpPr>
            <a:spLocks noGrp="1"/>
          </p:cNvSpPr>
          <p:nvPr>
            <p:ph type="pic" sz="quarter" idx="11"/>
          </p:nvPr>
        </p:nvSpPr>
        <p:spPr>
          <a:xfrm>
            <a:off x="152400" y="1066800"/>
            <a:ext cx="4114800" cy="5029200"/>
          </a:xfrm>
          <a:prstGeom prst="rect">
            <a:avLst/>
          </a:prstGeom>
          <a:ln w="38100" cmpd="sng">
            <a:solidFill>
              <a:schemeClr val="accent6"/>
            </a:solidFill>
          </a:ln>
        </p:spPr>
        <p:txBody>
          <a:bodyPr vert="horz"/>
          <a:lstStyle>
            <a:lvl1pPr>
              <a:defRPr sz="2000" i="0">
                <a:solidFill>
                  <a:srgbClr val="FFFFFF"/>
                </a:solidFill>
              </a:defRPr>
            </a:lvl1pPr>
          </a:lstStyle>
          <a:p>
            <a:endParaRPr lang="it-IT"/>
          </a:p>
        </p:txBody>
      </p:sp>
      <p:sp>
        <p:nvSpPr>
          <p:cNvPr id="13" name="Segnaposto testo 12"/>
          <p:cNvSpPr>
            <a:spLocks noGrp="1"/>
          </p:cNvSpPr>
          <p:nvPr>
            <p:ph type="body" sz="quarter" idx="12"/>
          </p:nvPr>
        </p:nvSpPr>
        <p:spPr>
          <a:xfrm>
            <a:off x="4343400" y="1066800"/>
            <a:ext cx="4648200" cy="5029200"/>
          </a:xfrm>
          <a:prstGeom prst="rect">
            <a:avLst/>
          </a:prstGeom>
          <a:solidFill>
            <a:schemeClr val="accent6">
              <a:lumMod val="50000"/>
            </a:schemeClr>
          </a:solidFill>
          <a:ln>
            <a:solidFill>
              <a:srgbClr val="FFFFFF"/>
            </a:solidFill>
          </a:ln>
        </p:spPr>
        <p:txBody>
          <a:bodyPr vert="horz"/>
          <a:lstStyle>
            <a:lvl1pPr marL="0" indent="0" algn="l">
              <a:defRPr sz="2400" b="0" i="0">
                <a:solidFill>
                  <a:srgbClr val="FFFF00"/>
                </a:solidFill>
              </a:defRPr>
            </a:lvl1pPr>
            <a:lvl2pPr marL="457200" indent="-285750" algn="l">
              <a:buClr>
                <a:srgbClr val="FFFF00"/>
              </a:buClr>
              <a:buSzPct val="150000"/>
              <a:buFont typeface="Arial"/>
              <a:buChar char="•"/>
              <a:defRPr sz="1800" b="0" i="0"/>
            </a:lvl2pPr>
            <a:lvl3pPr marL="627063" indent="-285750" algn="l">
              <a:buClr>
                <a:srgbClr val="FFFF00"/>
              </a:buClr>
              <a:buSzPct val="150000"/>
              <a:buFont typeface="Arial"/>
              <a:buChar char="•"/>
              <a:defRPr sz="1600" b="0" i="0"/>
            </a:lvl3pPr>
            <a:lvl4pPr marL="896938" indent="-285750" algn="l">
              <a:buClr>
                <a:srgbClr val="FFFF00"/>
              </a:buClr>
              <a:buSzPct val="150000"/>
              <a:buFont typeface="Arial"/>
              <a:buChar char="•"/>
              <a:defRPr sz="1400" b="0" i="0"/>
            </a:lvl4pPr>
            <a:lvl5pPr marL="896938" indent="-285750" algn="l" defTabSz="1257300">
              <a:buClr>
                <a:srgbClr val="FFFF00"/>
              </a:buClr>
              <a:buSzPct val="150000"/>
              <a:buFont typeface="Arial"/>
              <a:buChar char="•"/>
              <a:defRPr sz="1400" b="0" i="0"/>
            </a:lvl5pPr>
          </a:lstStyle>
          <a:p>
            <a:pPr lvl="0"/>
            <a:r>
              <a:rPr lang="it-IT" dirty="0"/>
              <a:t>Fare clic per modificare gli stili del testo dello schema</a:t>
            </a:r>
          </a:p>
          <a:p>
            <a:pPr lvl="1"/>
            <a:r>
              <a:rPr lang="it-IT" dirty="0"/>
              <a:t>Secondo livello</a:t>
            </a:r>
          </a:p>
        </p:txBody>
      </p:sp>
    </p:spTree>
    <p:extLst>
      <p:ext uri="{BB962C8B-B14F-4D97-AF65-F5344CB8AC3E}">
        <p14:creationId xmlns:p14="http://schemas.microsoft.com/office/powerpoint/2010/main" val="2656241523"/>
      </p:ext>
    </p:extLst>
  </p:cSld>
  <p:clrMapOvr>
    <a:masterClrMapping/>
  </p:clrMapOvr>
  <p:transition>
    <p:wipe dir="r"/>
  </p:transition>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2" name="Rettangolo 1"/>
          <p:cNvSpPr/>
          <p:nvPr userDrawn="1"/>
        </p:nvSpPr>
        <p:spPr bwMode="auto">
          <a:xfrm>
            <a:off x="152400" y="990600"/>
            <a:ext cx="8839200" cy="5181600"/>
          </a:xfrm>
          <a:prstGeom prst="rect">
            <a:avLst/>
          </a:prstGeom>
          <a:solidFill>
            <a:srgbClr val="152A3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Tree>
    <p:extLst>
      <p:ext uri="{BB962C8B-B14F-4D97-AF65-F5344CB8AC3E}">
        <p14:creationId xmlns:p14="http://schemas.microsoft.com/office/powerpoint/2010/main" val="791435490"/>
      </p:ext>
    </p:extLst>
  </p:cSld>
  <p:clrMapOvr>
    <a:masterClrMapping/>
  </p:clrMapOvr>
  <p:transition>
    <p:wipe dir="r"/>
  </p:transition>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2 lines">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1295400"/>
          </a:xfrm>
          <a:prstGeom prst="rect">
            <a:avLst/>
          </a:prstGeom>
          <a:ln>
            <a:noFill/>
          </a:ln>
        </p:spPr>
        <p:txBody>
          <a:bodyPr vert="horz" anchor="ctr"/>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2" name="Rettangolo 1"/>
          <p:cNvSpPr/>
          <p:nvPr userDrawn="1"/>
        </p:nvSpPr>
        <p:spPr bwMode="auto">
          <a:xfrm>
            <a:off x="152400" y="1600200"/>
            <a:ext cx="8839200" cy="4572000"/>
          </a:xfrm>
          <a:prstGeom prst="rect">
            <a:avLst/>
          </a:prstGeom>
          <a:solidFill>
            <a:srgbClr val="152A3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Tree>
    <p:extLst>
      <p:ext uri="{BB962C8B-B14F-4D97-AF65-F5344CB8AC3E}">
        <p14:creationId xmlns:p14="http://schemas.microsoft.com/office/powerpoint/2010/main" val="2968451178"/>
      </p:ext>
    </p:extLst>
  </p:cSld>
  <p:clrMapOvr>
    <a:masterClrMapping/>
  </p:clrMapOvr>
  <p:transition>
    <p:wipe dir="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2" name="Rettangolo 1"/>
          <p:cNvSpPr/>
          <p:nvPr userDrawn="1"/>
        </p:nvSpPr>
        <p:spPr bwMode="auto">
          <a:xfrm>
            <a:off x="152400" y="1219200"/>
            <a:ext cx="8839200" cy="4953000"/>
          </a:xfrm>
          <a:prstGeom prst="rect">
            <a:avLst/>
          </a:prstGeom>
          <a:solidFill>
            <a:srgbClr val="152A3D"/>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1" fontAlgn="base" latinLnBrk="0" hangingPunct="1">
              <a:lnSpc>
                <a:spcPct val="100000"/>
              </a:lnSpc>
              <a:spcBef>
                <a:spcPct val="0"/>
              </a:spcBef>
              <a:spcAft>
                <a:spcPct val="0"/>
              </a:spcAft>
              <a:buClrTx/>
              <a:buSzTx/>
              <a:buFontTx/>
              <a:buNone/>
              <a:tabLst/>
            </a:pPr>
            <a:endParaRPr kumimoji="0" lang="it-IT" sz="180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4" name="Segnaposto testo 3"/>
          <p:cNvSpPr>
            <a:spLocks noGrp="1"/>
          </p:cNvSpPr>
          <p:nvPr>
            <p:ph type="body" sz="quarter" idx="11"/>
          </p:nvPr>
        </p:nvSpPr>
        <p:spPr>
          <a:xfrm>
            <a:off x="152400" y="838200"/>
            <a:ext cx="8839200" cy="417633"/>
          </a:xfrm>
          <a:prstGeom prst="rect">
            <a:avLst/>
          </a:prstGeom>
        </p:spPr>
        <p:txBody>
          <a:bodyPr vert="horz"/>
          <a:lstStyle>
            <a:lvl1pPr algn="ctr">
              <a:defRPr sz="1600" i="0">
                <a:solidFill>
                  <a:srgbClr val="FFFF00"/>
                </a:solidFill>
              </a:defRPr>
            </a:lvl1pPr>
            <a:lvl2pPr algn="ctr">
              <a:defRPr>
                <a:solidFill>
                  <a:srgbClr val="FFFF00"/>
                </a:solidFill>
              </a:defRPr>
            </a:lvl2pPr>
            <a:lvl3pPr algn="ctr">
              <a:defRPr>
                <a:solidFill>
                  <a:srgbClr val="FFFF00"/>
                </a:solidFill>
              </a:defRPr>
            </a:lvl3pPr>
            <a:lvl4pPr algn="ctr">
              <a:defRPr>
                <a:solidFill>
                  <a:srgbClr val="FFFF00"/>
                </a:solidFill>
              </a:defRPr>
            </a:lvl4pPr>
            <a:lvl5pPr algn="ctr">
              <a:defRPr>
                <a:solidFill>
                  <a:srgbClr val="FFFF00"/>
                </a:solidFill>
              </a:defRPr>
            </a:lvl5pPr>
          </a:lstStyle>
          <a:p>
            <a:pPr lvl="0"/>
            <a:r>
              <a:rPr lang="it-IT" dirty="0"/>
              <a:t>Fare clic per modificare gli stili del testo dello schema</a:t>
            </a:r>
          </a:p>
        </p:txBody>
      </p:sp>
    </p:spTree>
    <p:extLst>
      <p:ext uri="{BB962C8B-B14F-4D97-AF65-F5344CB8AC3E}">
        <p14:creationId xmlns:p14="http://schemas.microsoft.com/office/powerpoint/2010/main" val="532181977"/>
      </p:ext>
    </p:extLst>
  </p:cSld>
  <p:clrMapOvr>
    <a:masterClrMapping/>
  </p:clrMapOvr>
  <p:transition>
    <p:wipe dir="r"/>
  </p:transition>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Title + Reference">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1525540578"/>
      </p:ext>
    </p:extLst>
  </p:cSld>
  <p:clrMapOvr>
    <a:masterClrMapping/>
  </p:clrMapOvr>
  <p:transition>
    <p:wipe dir="r"/>
  </p:transition>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 Subtitle + Reference">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4" name="Segnaposto testo 3"/>
          <p:cNvSpPr>
            <a:spLocks noGrp="1"/>
          </p:cNvSpPr>
          <p:nvPr>
            <p:ph type="body" sz="quarter" idx="11"/>
          </p:nvPr>
        </p:nvSpPr>
        <p:spPr>
          <a:xfrm>
            <a:off x="152400" y="953967"/>
            <a:ext cx="8839200" cy="417633"/>
          </a:xfrm>
          <a:prstGeom prst="rect">
            <a:avLst/>
          </a:prstGeom>
        </p:spPr>
        <p:txBody>
          <a:bodyPr vert="horz"/>
          <a:lstStyle>
            <a:lvl1pPr algn="ctr">
              <a:defRPr sz="1600" i="0">
                <a:solidFill>
                  <a:srgbClr val="FFFF00"/>
                </a:solidFill>
              </a:defRPr>
            </a:lvl1pPr>
            <a:lvl2pPr algn="ctr">
              <a:defRPr>
                <a:solidFill>
                  <a:srgbClr val="FFFF00"/>
                </a:solidFill>
              </a:defRPr>
            </a:lvl2pPr>
            <a:lvl3pPr algn="ctr">
              <a:defRPr>
                <a:solidFill>
                  <a:srgbClr val="FFFF00"/>
                </a:solidFill>
              </a:defRPr>
            </a:lvl3pPr>
            <a:lvl4pPr algn="ctr">
              <a:defRPr>
                <a:solidFill>
                  <a:srgbClr val="FFFF00"/>
                </a:solidFill>
              </a:defRPr>
            </a:lvl4pPr>
            <a:lvl5pPr algn="ctr">
              <a:defRPr>
                <a:solidFill>
                  <a:srgbClr val="FFFF00"/>
                </a:solidFill>
              </a:defRPr>
            </a:lvl5pPr>
          </a:lstStyle>
          <a:p>
            <a:pPr lvl="0"/>
            <a:r>
              <a:rPr lang="it-IT" dirty="0"/>
              <a:t>Fare clic per modificare gli stili del testo dello schema</a:t>
            </a:r>
          </a:p>
        </p:txBody>
      </p:sp>
    </p:spTree>
    <p:extLst>
      <p:ext uri="{BB962C8B-B14F-4D97-AF65-F5344CB8AC3E}">
        <p14:creationId xmlns:p14="http://schemas.microsoft.com/office/powerpoint/2010/main" val="2591604182"/>
      </p:ext>
    </p:extLst>
  </p:cSld>
  <p:clrMapOvr>
    <a:masterClrMapping/>
  </p:clrMapOvr>
  <p:transition>
    <p:wipe dir="r"/>
  </p:transition>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Tree>
    <p:extLst>
      <p:ext uri="{BB962C8B-B14F-4D97-AF65-F5344CB8AC3E}">
        <p14:creationId xmlns:p14="http://schemas.microsoft.com/office/powerpoint/2010/main" val="3601755203"/>
      </p:ext>
    </p:extLst>
  </p:cSld>
  <p:clrMapOvr>
    <a:masterClrMapping/>
  </p:clrMapOvr>
  <p:transition>
    <p:wipe dir="r"/>
  </p:transition>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9909181"/>
      </p:ext>
    </p:extLst>
  </p:cSld>
  <p:clrMapOvr>
    <a:masterClrMapping/>
  </p:clrMapOvr>
  <p:transition>
    <p:wipe dir="r"/>
  </p:transition>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Closing remarks">
    <p:spTree>
      <p:nvGrpSpPr>
        <p:cNvPr id="1" name=""/>
        <p:cNvGrpSpPr/>
        <p:nvPr/>
      </p:nvGrpSpPr>
      <p:grpSpPr>
        <a:xfrm>
          <a:off x="0" y="0"/>
          <a:ext cx="0" cy="0"/>
          <a:chOff x="0" y="0"/>
          <a:chExt cx="0" cy="0"/>
        </a:xfrm>
      </p:grpSpPr>
      <p:sp>
        <p:nvSpPr>
          <p:cNvPr id="6" name="Titolo 5"/>
          <p:cNvSpPr>
            <a:spLocks noGrp="1"/>
          </p:cNvSpPr>
          <p:nvPr>
            <p:ph type="title" hasCustomPrompt="1"/>
          </p:nvPr>
        </p:nvSpPr>
        <p:spPr>
          <a:xfrm>
            <a:off x="152400" y="228600"/>
            <a:ext cx="8839200" cy="685800"/>
          </a:xfrm>
          <a:prstGeom prst="rect">
            <a:avLst/>
          </a:prstGeom>
          <a:ln>
            <a:noFill/>
          </a:ln>
        </p:spPr>
        <p:txBody>
          <a:bodyPr vert="horz"/>
          <a:lstStyle>
            <a:lvl1pPr>
              <a:defRPr sz="3600"/>
            </a:lvl1pPr>
          </a:lstStyle>
          <a:p>
            <a:r>
              <a:rPr lang="en-US" noProof="0" dirty="0"/>
              <a:t>Closing remarks</a:t>
            </a:r>
          </a:p>
        </p:txBody>
      </p:sp>
      <p:sp>
        <p:nvSpPr>
          <p:cNvPr id="5" name="Segnaposto testo 6"/>
          <p:cNvSpPr>
            <a:spLocks noGrp="1"/>
          </p:cNvSpPr>
          <p:nvPr>
            <p:ph type="body" sz="quarter" idx="10"/>
          </p:nvPr>
        </p:nvSpPr>
        <p:spPr>
          <a:xfrm>
            <a:off x="6553200" y="6290846"/>
            <a:ext cx="2453658" cy="307777"/>
          </a:xfrm>
          <a:prstGeom prst="rect">
            <a:avLst/>
          </a:prstGeom>
          <a:ln>
            <a:noFill/>
          </a:ln>
        </p:spPr>
        <p:txBody>
          <a:bodyPr wrap="squar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endParaRPr lang="en-US" noProof="0" dirty="0"/>
          </a:p>
        </p:txBody>
      </p:sp>
      <p:sp>
        <p:nvSpPr>
          <p:cNvPr id="4" name="Content Placeholder 2"/>
          <p:cNvSpPr>
            <a:spLocks noGrp="1"/>
          </p:cNvSpPr>
          <p:nvPr>
            <p:ph idx="1" hasCustomPrompt="1"/>
          </p:nvPr>
        </p:nvSpPr>
        <p:spPr>
          <a:xfrm>
            <a:off x="152400" y="1017484"/>
            <a:ext cx="8839200" cy="5154716"/>
          </a:xfrm>
          <a:prstGeom prst="rect">
            <a:avLst/>
          </a:prstGeom>
          <a:solidFill>
            <a:srgbClr val="152A3D"/>
          </a:solidFill>
          <a:ln>
            <a:solidFill>
              <a:schemeClr val="tx1"/>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p:txBody>
      </p:sp>
    </p:spTree>
    <p:extLst>
      <p:ext uri="{BB962C8B-B14F-4D97-AF65-F5344CB8AC3E}">
        <p14:creationId xmlns:p14="http://schemas.microsoft.com/office/powerpoint/2010/main" val="2326641657"/>
      </p:ext>
    </p:extLst>
  </p:cSld>
  <p:clrMapOvr>
    <a:masterClrMapping/>
  </p:clrMapOvr>
  <p:transition>
    <p:wipe dir="r"/>
  </p:transition>
</p:sldLayout>
</file>

<file path=ppt/slideLayouts/slideLayout176.xml><?xml version="1.0" encoding="utf-8"?>
<p:sldLayout xmlns:a="http://schemas.openxmlformats.org/drawingml/2006/main" xmlns:r="http://schemas.openxmlformats.org/officeDocument/2006/relationships" xmlns:p="http://schemas.openxmlformats.org/presentationml/2006/main" userDrawn="1">
  <p:cSld name="Numbered points">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219200"/>
            <a:ext cx="8839200" cy="4800600"/>
          </a:xfrm>
          <a:prstGeom prst="rect">
            <a:avLst/>
          </a:prstGeom>
          <a:solidFill>
            <a:srgbClr val="14202E"/>
          </a:solidFill>
          <a:ln>
            <a:solidFill>
              <a:schemeClr val="bg1">
                <a:lumMod val="90000"/>
                <a:lumOff val="10000"/>
              </a:schemeClr>
            </a:solidFill>
          </a:ln>
        </p:spPr>
        <p:txBody>
          <a:bodyPr/>
          <a:lstStyle>
            <a:lvl1pPr marL="514350" indent="-514350" algn="l">
              <a:lnSpc>
                <a:spcPct val="100000"/>
              </a:lnSpc>
              <a:spcBef>
                <a:spcPts val="0"/>
              </a:spcBef>
              <a:spcAft>
                <a:spcPts val="1200"/>
              </a:spcAft>
              <a:buClr>
                <a:srgbClr val="FFFF00"/>
              </a:buClr>
              <a:buFont typeface="+mj-lt"/>
              <a:buAutoNum type="arabicPeriod"/>
              <a:defRPr sz="2800" b="0" i="0">
                <a:solidFill>
                  <a:srgbClr val="FFFFFF"/>
                </a:solidFill>
              </a:defRPr>
            </a:lvl1pPr>
            <a:lvl2pPr marL="914400" indent="-457200" algn="l">
              <a:lnSpc>
                <a:spcPct val="100000"/>
              </a:lnSpc>
              <a:spcBef>
                <a:spcPts val="0"/>
              </a:spcBef>
              <a:spcAft>
                <a:spcPts val="1200"/>
              </a:spcAft>
              <a:buClr>
                <a:srgbClr val="FFFF00"/>
              </a:buClr>
              <a:buFont typeface="Arial"/>
              <a:buChar char="•"/>
              <a:defRPr sz="2400" b="0" i="0">
                <a:solidFill>
                  <a:srgbClr val="FFFF00"/>
                </a:solidFill>
              </a:defRPr>
            </a:lvl2pPr>
            <a:lvl3pPr marL="1371600" indent="-457200" algn="l">
              <a:lnSpc>
                <a:spcPct val="100000"/>
              </a:lnSpc>
              <a:spcBef>
                <a:spcPts val="0"/>
              </a:spcBef>
              <a:spcAft>
                <a:spcPts val="1200"/>
              </a:spcAft>
              <a:buClr>
                <a:srgbClr val="FFFF00"/>
              </a:buClr>
              <a:buFont typeface="Arial"/>
              <a:buChar char="•"/>
              <a:defRPr sz="2000" b="0" i="0">
                <a:solidFill>
                  <a:srgbClr val="FFFFFF"/>
                </a:solidFill>
              </a:defRPr>
            </a:lvl3pPr>
            <a:lvl4pPr marL="1714500" indent="-342900" algn="l">
              <a:lnSpc>
                <a:spcPct val="100000"/>
              </a:lnSpc>
              <a:spcBef>
                <a:spcPts val="0"/>
              </a:spcBef>
              <a:spcAft>
                <a:spcPts val="1200"/>
              </a:spcAft>
              <a:buClr>
                <a:srgbClr val="FFFF00"/>
              </a:buClr>
              <a:buFont typeface="Arial"/>
              <a:buChar char="•"/>
              <a:defRPr sz="1800" b="0" i="0">
                <a:solidFill>
                  <a:srgbClr val="FFFFFF"/>
                </a:solidFill>
              </a:defRPr>
            </a:lvl4pPr>
            <a:lvl5pPr marL="2171700" indent="-3429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837395305"/>
      </p:ext>
    </p:extLst>
  </p:cSld>
  <p:clrMapOvr>
    <a:masterClrMapping/>
  </p:clrMapOvr>
  <p:transition>
    <p:wipe dir="r"/>
  </p:transition>
</p:sldLayout>
</file>

<file path=ppt/slideLayouts/slideLayout177.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219200"/>
            <a:ext cx="8839200" cy="48006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2730084442"/>
      </p:ext>
    </p:extLst>
  </p:cSld>
  <p:clrMapOvr>
    <a:masterClrMapping/>
  </p:clrMapOvr>
  <p:transition>
    <p:wipe dir="r"/>
  </p:transition>
</p:sldLayout>
</file>

<file path=ppt/slideLayouts/slideLayout178.xml><?xml version="1.0" encoding="utf-8"?>
<p:sldLayout xmlns:a="http://schemas.openxmlformats.org/drawingml/2006/main" xmlns:r="http://schemas.openxmlformats.org/officeDocument/2006/relationships" xmlns:p="http://schemas.openxmlformats.org/presentationml/2006/main" userDrawn="1">
  <p:cSld name="Study summar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524000"/>
            <a:ext cx="8839200" cy="44958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Segnaposto testo 6"/>
          <p:cNvSpPr>
            <a:spLocks noGrp="1"/>
          </p:cNvSpPr>
          <p:nvPr>
            <p:ph type="body" sz="quarter" idx="11"/>
          </p:nvPr>
        </p:nvSpPr>
        <p:spPr>
          <a:xfrm>
            <a:off x="0" y="1091950"/>
            <a:ext cx="9144000" cy="338554"/>
          </a:xfrm>
          <a:prstGeom prst="rect">
            <a:avLst/>
          </a:prstGeom>
          <a:ln>
            <a:noFill/>
          </a:ln>
        </p:spPr>
        <p:txBody>
          <a:bodyPr wrap="square">
            <a:spAutoFit/>
          </a:bodyPr>
          <a:lstStyle>
            <a:lvl1pPr algn="ctr">
              <a:defRPr lang="it-IT" sz="1600" b="0"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1966948993"/>
      </p:ext>
    </p:extLst>
  </p:cSld>
  <p:clrMapOvr>
    <a:masterClrMapping/>
  </p:clrMapOvr>
  <p:transition>
    <p:wipe dir="r"/>
  </p:transition>
</p:sldLayout>
</file>

<file path=ppt/slideLayouts/slideLayout1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15230983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0075490"/>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002208811"/>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6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39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8356905"/>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3130335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8964736"/>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9863634"/>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6485331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6058795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8143865"/>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438150"/>
            <a:ext cx="1943100" cy="324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438150"/>
            <a:ext cx="5676900" cy="3241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4143837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xfrm>
            <a:off x="3124200" y="6248400"/>
            <a:ext cx="2895600" cy="457200"/>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sz="2400" b="1" dirty="0">
              <a:solidFill>
                <a:srgbClr val="FFFFFF"/>
              </a:solidFill>
            </a:endParaRPr>
          </a:p>
        </p:txBody>
      </p:sp>
      <p:sp>
        <p:nvSpPr>
          <p:cNvPr id="5" name="Rectangle 6"/>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F6330CC5-0373-4D54-931D-B45CB32A3BD2}" type="slidenum">
              <a:rPr lang="en-US" altLang="en-US" sz="2400" b="1">
                <a:solidFill>
                  <a:srgbClr val="FFFFFF"/>
                </a:solidFill>
                <a:cs typeface="Arial" panose="020B0604020202020204" pitchFamily="34" charset="0"/>
              </a:rPr>
              <a:pPr fontAlgn="base">
                <a:spcBef>
                  <a:spcPct val="0"/>
                </a:spcBef>
                <a:spcAft>
                  <a:spcPct val="0"/>
                </a:spcAft>
                <a:defRPr/>
              </a:pPr>
              <a:t>‹#›</a:t>
            </a:fld>
            <a:endParaRPr lang="en-US" altLang="en-US" sz="2400" b="1" dirty="0">
              <a:solidFill>
                <a:srgbClr val="FFFFFF"/>
              </a:solidFill>
              <a:cs typeface="Arial" panose="020B0604020202020204" pitchFamily="34" charset="0"/>
            </a:endParaRPr>
          </a:p>
        </p:txBody>
      </p:sp>
    </p:spTree>
    <p:extLst>
      <p:ext uri="{BB962C8B-B14F-4D97-AF65-F5344CB8AC3E}">
        <p14:creationId xmlns:p14="http://schemas.microsoft.com/office/powerpoint/2010/main" val="3532237725"/>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eaLnBrk="1" hangingPunct="1">
              <a:spcBef>
                <a:spcPct val="0"/>
              </a:spcBef>
              <a:defRPr sz="1400">
                <a:solidFill>
                  <a:srgbClr val="000000"/>
                </a:solidFill>
                <a:latin typeface="Times New Roman" pitchFamily="18" charset="0"/>
                <a:cs typeface="Arial" panose="020B0604020202020204" pitchFamily="34" charset="0"/>
              </a:defRPr>
            </a:lvl1pPr>
          </a:lstStyle>
          <a:p>
            <a:pPr fontAlgn="base">
              <a:spcAft>
                <a:spcPct val="0"/>
              </a:spcAft>
              <a:defRPr/>
            </a:pPr>
            <a:endParaRPr lang="en-US" b="1" dirty="0"/>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lgn="ctr" eaLnBrk="1" hangingPunct="1">
              <a:spcBef>
                <a:spcPct val="0"/>
              </a:spcBef>
              <a:defRPr sz="1400">
                <a:solidFill>
                  <a:srgbClr val="000000"/>
                </a:solidFill>
                <a:latin typeface="Times New Roman" pitchFamily="18" charset="0"/>
                <a:cs typeface="Arial" panose="020B0604020202020204" pitchFamily="34" charset="0"/>
              </a:defRPr>
            </a:lvl1pPr>
          </a:lstStyle>
          <a:p>
            <a:pPr fontAlgn="base">
              <a:spcAft>
                <a:spcPct val="0"/>
              </a:spcAft>
              <a:defRPr/>
            </a:pPr>
            <a:endParaRPr lang="en-US" b="1"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fontAlgn="base">
              <a:spcBef>
                <a:spcPct val="0"/>
              </a:spcBef>
              <a:spcAft>
                <a:spcPct val="0"/>
              </a:spcAft>
              <a:defRPr/>
            </a:pPr>
            <a:fld id="{3D4EB86B-E811-43F3-ACC7-C6F8BAE9E5D6}" type="slidenum">
              <a:rPr lang="en-US" altLang="en-US" b="1">
                <a:cs typeface="Arial" panose="020B0604020202020204" pitchFamily="34" charset="0"/>
              </a:rPr>
              <a:pPr fontAlgn="base">
                <a:spcBef>
                  <a:spcPct val="0"/>
                </a:spcBef>
                <a:spcAft>
                  <a:spcPct val="0"/>
                </a:spcAft>
                <a:defRPr/>
              </a:pPr>
              <a:t>‹#›</a:t>
            </a:fld>
            <a:endParaRPr lang="en-US" altLang="en-US" b="1" dirty="0">
              <a:cs typeface="Arial" panose="020B0604020202020204" pitchFamily="34" charset="0"/>
            </a:endParaRPr>
          </a:p>
        </p:txBody>
      </p:sp>
    </p:spTree>
    <p:extLst>
      <p:ext uri="{BB962C8B-B14F-4D97-AF65-F5344CB8AC3E}">
        <p14:creationId xmlns:p14="http://schemas.microsoft.com/office/powerpoint/2010/main" val="280450182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eaLnBrk="1" hangingPunct="1">
              <a:defRPr>
                <a:latin typeface="Arial" panose="020B0604020202020204" pitchFamily="34" charset="0"/>
                <a:cs typeface="Arial" charset="0"/>
              </a:defRPr>
            </a:lvl1pPr>
          </a:lstStyle>
          <a:p>
            <a:pPr fontAlgn="base">
              <a:spcBef>
                <a:spcPct val="0"/>
              </a:spcBef>
              <a:spcAft>
                <a:spcPct val="0"/>
              </a:spcAft>
              <a:defRPr/>
            </a:pPr>
            <a:endParaRPr lang="en-US" sz="2400" b="1" dirty="0">
              <a:solidFill>
                <a:srgbClr val="FFFFFF"/>
              </a:solidFill>
            </a:endParaRPr>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eaLnBrk="1" hangingPunct="1">
              <a:defRPr>
                <a:latin typeface="Arial" panose="020B0604020202020204" pitchFamily="34" charset="0"/>
                <a:cs typeface="Arial" charset="0"/>
              </a:defRPr>
            </a:lvl1pPr>
          </a:lstStyle>
          <a:p>
            <a:pPr fontAlgn="base">
              <a:spcBef>
                <a:spcPct val="0"/>
              </a:spcBef>
              <a:spcAft>
                <a:spcPct val="0"/>
              </a:spcAft>
              <a:defRPr/>
            </a:pPr>
            <a:endParaRPr lang="en-US" sz="2400" b="1" dirty="0">
              <a:solidFill>
                <a:srgbClr val="FFFFFF"/>
              </a:solidFill>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DE33B485-B1C8-4092-A257-DAAED1815B56}" type="slidenum">
              <a:rPr lang="en-US" altLang="en-US" sz="2400" b="1">
                <a:solidFill>
                  <a:srgbClr val="FFFFFF"/>
                </a:solidFill>
                <a:cs typeface="Arial" panose="020B0604020202020204" pitchFamily="34" charset="0"/>
              </a:rPr>
              <a:pPr fontAlgn="base">
                <a:spcBef>
                  <a:spcPct val="0"/>
                </a:spcBef>
                <a:spcAft>
                  <a:spcPct val="0"/>
                </a:spcAft>
                <a:defRPr/>
              </a:pPr>
              <a:t>‹#›</a:t>
            </a:fld>
            <a:endParaRPr lang="en-US" altLang="en-US" sz="2400" b="1" dirty="0">
              <a:solidFill>
                <a:srgbClr val="FFFFFF"/>
              </a:solidFill>
              <a:cs typeface="Arial" panose="020B0604020202020204" pitchFamily="34" charset="0"/>
            </a:endParaRPr>
          </a:p>
        </p:txBody>
      </p:sp>
    </p:spTree>
    <p:extLst>
      <p:ext uri="{BB962C8B-B14F-4D97-AF65-F5344CB8AC3E}">
        <p14:creationId xmlns:p14="http://schemas.microsoft.com/office/powerpoint/2010/main" val="3789839614"/>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userDrawn="1">
  <p:cSld name="Plain 4:3 Title and Content Cool Palette Rev">
    <p:spTree>
      <p:nvGrpSpPr>
        <p:cNvPr id="1" name=""/>
        <p:cNvGrpSpPr/>
        <p:nvPr/>
      </p:nvGrpSpPr>
      <p:grpSpPr>
        <a:xfrm>
          <a:off x="0" y="0"/>
          <a:ext cx="0" cy="0"/>
          <a:chOff x="0" y="0"/>
          <a:chExt cx="0" cy="0"/>
        </a:xfrm>
      </p:grpSpPr>
      <p:sp>
        <p:nvSpPr>
          <p:cNvPr id="2" name="Title 1"/>
          <p:cNvSpPr>
            <a:spLocks noGrp="1"/>
          </p:cNvSpPr>
          <p:nvPr>
            <p:ph type="title"/>
          </p:nvPr>
        </p:nvSpPr>
        <p:spPr>
          <a:xfrm>
            <a:off x="1485900" y="219075"/>
            <a:ext cx="7513638" cy="77787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600"/>
              </a:spcBef>
              <a:defRPr/>
            </a:lvl2pPr>
            <a:lvl3pPr>
              <a:spcBef>
                <a:spcPts val="300"/>
              </a:spcBef>
              <a:defRPr/>
            </a:lvl3pPr>
            <a:lvl4pPr>
              <a:spcBef>
                <a:spcPts val="200"/>
              </a:spcBef>
              <a:defRPr/>
            </a:lvl4pPr>
            <a:lvl5pPr>
              <a:spcBef>
                <a:spcPts val="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9"/>
          <p:cNvSpPr>
            <a:spLocks noGrp="1"/>
          </p:cNvSpPr>
          <p:nvPr>
            <p:ph type="ftr" sz="quarter" idx="10"/>
          </p:nvPr>
        </p:nvSpPr>
        <p:spPr>
          <a:xfrm>
            <a:off x="8113713" y="0"/>
            <a:ext cx="1030287" cy="365125"/>
          </a:xfrm>
          <a:prstGeom prst="rect">
            <a:avLst/>
          </a:prstGeom>
        </p:spPr>
        <p:txBody>
          <a:bodyPr/>
          <a:lstStyle>
            <a:lvl1pPr eaLnBrk="1" fontAlgn="auto" hangingPunct="1">
              <a:spcBef>
                <a:spcPts val="0"/>
              </a:spcBef>
              <a:spcAft>
                <a:spcPts val="0"/>
              </a:spcAft>
              <a:defRPr>
                <a:solidFill>
                  <a:srgbClr val="505050">
                    <a:lumMod val="40000"/>
                    <a:lumOff val="60000"/>
                  </a:srgbClr>
                </a:solidFill>
                <a:latin typeface="+mn-lt"/>
                <a:cs typeface="+mn-cs"/>
              </a:defRPr>
            </a:lvl1pPr>
          </a:lstStyle>
          <a:p>
            <a:pPr>
              <a:defRPr/>
            </a:pPr>
            <a:endParaRPr lang="en-US" sz="2400" b="1" dirty="0"/>
          </a:p>
        </p:txBody>
      </p:sp>
    </p:spTree>
    <p:extLst>
      <p:ext uri="{BB962C8B-B14F-4D97-AF65-F5344CB8AC3E}">
        <p14:creationId xmlns:p14="http://schemas.microsoft.com/office/powerpoint/2010/main" val="1145950443"/>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Segnaposto testo 2"/>
          <p:cNvSpPr txBox="1">
            <a:spLocks/>
          </p:cNvSpPr>
          <p:nvPr userDrawn="1"/>
        </p:nvSpPr>
        <p:spPr bwMode="auto">
          <a:xfrm>
            <a:off x="0" y="5143369"/>
            <a:ext cx="9144000" cy="800231"/>
          </a:xfrm>
          <a:prstGeom prst="rect">
            <a:avLst/>
          </a:prstGeom>
          <a:noFill/>
          <a:ln>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lvl1pPr marL="342900" indent="-342900" algn="ctr" rtl="0" eaLnBrk="0" fontAlgn="base" hangingPunct="0">
              <a:spcBef>
                <a:spcPct val="0"/>
              </a:spcBef>
              <a:spcAft>
                <a:spcPct val="0"/>
              </a:spcAft>
              <a:buClr>
                <a:srgbClr val="FDE25E"/>
              </a:buClr>
              <a:defRPr kumimoji="0" lang="it-IT" sz="3400" b="1" i="1" u="none" strike="noStrike" kern="1200" cap="none" spc="0" normalizeH="0" baseline="0" smtClean="0">
                <a:ln>
                  <a:noFill/>
                </a:ln>
                <a:solidFill>
                  <a:schemeClr val="tx2"/>
                </a:solidFill>
                <a:effectLst/>
                <a:uLnTx/>
                <a:uFillTx/>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lang="it-IT" sz="3600" b="1" smtClean="0">
                <a:solidFill>
                  <a:schemeClr val="tx1"/>
                </a:solidFill>
                <a:latin typeface="Arial" charset="0"/>
                <a:ea typeface="ＭＳ Ｐゴシック" charset="0"/>
                <a:cs typeface="ＭＳ Ｐゴシック" charset="0"/>
              </a:defRPr>
            </a:lvl2pPr>
            <a:lvl3pPr marL="11430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3pPr>
            <a:lvl4pPr marL="16002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4pPr>
            <a:lvl5pPr marL="2057400" indent="-228600" algn="l" rtl="0" eaLnBrk="0" fontAlgn="base" hangingPunct="0">
              <a:spcBef>
                <a:spcPct val="30000"/>
              </a:spcBef>
              <a:spcAft>
                <a:spcPct val="0"/>
              </a:spcAft>
              <a:buChar char="»"/>
              <a:defRPr lang="it-IT" sz="3600" b="1">
                <a:solidFill>
                  <a:schemeClr val="tx1"/>
                </a:solidFill>
                <a:latin typeface="Arial" charset="0"/>
                <a:ea typeface="ＭＳ Ｐゴシック" charset="0"/>
                <a:cs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lang="en-US" sz="3200" b="0" i="0" dirty="0" err="1">
                <a:solidFill>
                  <a:srgbClr val="FFFF00"/>
                </a:solidFill>
                <a:latin typeface="Arial" charset="0"/>
              </a:rPr>
              <a:t>Davide</a:t>
            </a:r>
            <a:r>
              <a:rPr lang="en-US" sz="3200" b="0" i="0" dirty="0">
                <a:solidFill>
                  <a:srgbClr val="FFFF00"/>
                </a:solidFill>
                <a:latin typeface="Arial" charset="0"/>
              </a:rPr>
              <a:t> </a:t>
            </a:r>
            <a:r>
              <a:rPr lang="en-US" sz="3200" b="0" i="0" dirty="0" err="1">
                <a:solidFill>
                  <a:srgbClr val="FFFF00"/>
                </a:solidFill>
                <a:latin typeface="Arial" charset="0"/>
              </a:rPr>
              <a:t>Capodanno</a:t>
            </a:r>
            <a:r>
              <a:rPr lang="en-US" sz="3200" b="0" i="0" dirty="0">
                <a:solidFill>
                  <a:srgbClr val="FFFF00"/>
                </a:solidFill>
                <a:latin typeface="Arial" charset="0"/>
              </a:rPr>
              <a:t>, MD, PhD</a:t>
            </a:r>
          </a:p>
          <a:p>
            <a:pPr marL="0" indent="0">
              <a:defRPr/>
            </a:pPr>
            <a:r>
              <a:rPr lang="en-US" sz="1800" b="0" i="0" dirty="0" err="1">
                <a:solidFill>
                  <a:schemeClr val="tx1"/>
                </a:solidFill>
                <a:latin typeface="Arial" charset="0"/>
              </a:rPr>
              <a:t>Ferrarotto</a:t>
            </a:r>
            <a:r>
              <a:rPr lang="en-US" sz="1800" b="0" i="0" dirty="0">
                <a:solidFill>
                  <a:schemeClr val="tx1"/>
                </a:solidFill>
                <a:latin typeface="Arial" charset="0"/>
              </a:rPr>
              <a:t> Hospital, University of Catania</a:t>
            </a:r>
          </a:p>
        </p:txBody>
      </p:sp>
      <p:sp>
        <p:nvSpPr>
          <p:cNvPr id="4" name="Segnaposto immagine 3"/>
          <p:cNvSpPr>
            <a:spLocks noGrp="1"/>
          </p:cNvSpPr>
          <p:nvPr>
            <p:ph type="pic" sz="quarter" idx="10"/>
          </p:nvPr>
        </p:nvSpPr>
        <p:spPr>
          <a:xfrm>
            <a:off x="0" y="215772"/>
            <a:ext cx="9144000" cy="2984628"/>
          </a:xfrm>
          <a:prstGeom prst="rect">
            <a:avLst/>
          </a:prstGeom>
          <a:ln>
            <a:solidFill>
              <a:schemeClr val="tx1"/>
            </a:solidFill>
          </a:ln>
        </p:spPr>
        <p:txBody>
          <a:bodyPr vert="horz" anchor="ctr"/>
          <a:lstStyle>
            <a:lvl1pPr>
              <a:defRPr i="0">
                <a:solidFill>
                  <a:srgbClr val="FFFF00"/>
                </a:solidFill>
              </a:defRPr>
            </a:lvl1pPr>
          </a:lstStyle>
          <a:p>
            <a:pPr lvl="0"/>
            <a:r>
              <a:rPr lang="it-IT" noProof="0"/>
              <a:t>Trascinare l'immagine su un segnaposto o fare clic sull'icona per aggiungerla</a:t>
            </a:r>
            <a:endParaRPr lang="it-IT" noProof="0" dirty="0"/>
          </a:p>
        </p:txBody>
      </p:sp>
      <p:sp>
        <p:nvSpPr>
          <p:cNvPr id="25" name="Segnaposto testo 24"/>
          <p:cNvSpPr>
            <a:spLocks noGrp="1"/>
          </p:cNvSpPr>
          <p:nvPr>
            <p:ph type="body" sz="quarter" idx="11"/>
          </p:nvPr>
        </p:nvSpPr>
        <p:spPr>
          <a:xfrm>
            <a:off x="0" y="3352800"/>
            <a:ext cx="9144000" cy="457200"/>
          </a:xfrm>
          <a:prstGeom prst="rect">
            <a:avLst/>
          </a:prstGeom>
        </p:spPr>
        <p:txBody>
          <a:bodyPr vert="horz" anchor="ctr"/>
          <a:lstStyle>
            <a:lvl1pPr>
              <a:defRPr sz="1800" b="0" i="0">
                <a:solidFill>
                  <a:srgbClr val="FFFF00"/>
                </a:solidFill>
              </a:defRPr>
            </a:lvl1pPr>
          </a:lstStyle>
          <a:p>
            <a:pPr lvl="0"/>
            <a:r>
              <a:rPr lang="it-IT" noProof="0" dirty="0"/>
              <a:t>Fare clic per modificare gli stili del testo dello schema</a:t>
            </a:r>
          </a:p>
        </p:txBody>
      </p:sp>
      <p:sp>
        <p:nvSpPr>
          <p:cNvPr id="26" name="Titolo 25"/>
          <p:cNvSpPr>
            <a:spLocks noGrp="1"/>
          </p:cNvSpPr>
          <p:nvPr>
            <p:ph type="title"/>
          </p:nvPr>
        </p:nvSpPr>
        <p:spPr>
          <a:xfrm>
            <a:off x="0" y="3822819"/>
            <a:ext cx="9144000" cy="1244350"/>
          </a:xfrm>
          <a:prstGeom prst="rect">
            <a:avLst/>
          </a:prstGeom>
          <a:solidFill>
            <a:schemeClr val="bg1">
              <a:lumMod val="90000"/>
              <a:lumOff val="10000"/>
            </a:schemeClr>
          </a:solidFill>
          <a:ln>
            <a:noFill/>
            <a:prstDash val="solid"/>
          </a:ln>
        </p:spPr>
        <p:txBody>
          <a:bodyPr vert="horz" anchor="ctr"/>
          <a:lstStyle>
            <a:lvl1pPr>
              <a:defRPr sz="3600" baseline="0">
                <a:ln>
                  <a:noFill/>
                </a:ln>
              </a:defRPr>
            </a:lvl1pPr>
          </a:lstStyle>
          <a:p>
            <a:r>
              <a:rPr lang="it-IT" dirty="0"/>
              <a:t>Fare clic per modificare stile</a:t>
            </a:r>
          </a:p>
        </p:txBody>
      </p:sp>
    </p:spTree>
    <p:extLst>
      <p:ext uri="{BB962C8B-B14F-4D97-AF65-F5344CB8AC3E}">
        <p14:creationId xmlns:p14="http://schemas.microsoft.com/office/powerpoint/2010/main" val="14558788"/>
      </p:ext>
    </p:extLst>
  </p:cSld>
  <p:clrMapOvr>
    <a:masterClrMapping/>
  </p:clrMapOvr>
  <p:transition>
    <p:wipe dir="r"/>
  </p:transition>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Conflict of interest">
    <p:spTree>
      <p:nvGrpSpPr>
        <p:cNvPr id="1" name=""/>
        <p:cNvGrpSpPr/>
        <p:nvPr/>
      </p:nvGrpSpPr>
      <p:grpSpPr>
        <a:xfrm>
          <a:off x="0" y="0"/>
          <a:ext cx="0" cy="0"/>
          <a:chOff x="0" y="0"/>
          <a:chExt cx="0" cy="0"/>
        </a:xfrm>
      </p:grpSpPr>
      <p:sp>
        <p:nvSpPr>
          <p:cNvPr id="2" name="Rectangle 1"/>
          <p:cNvSpPr/>
          <p:nvPr userDrawn="1"/>
        </p:nvSpPr>
        <p:spPr bwMode="auto">
          <a:xfrm>
            <a:off x="228600" y="1406525"/>
            <a:ext cx="8610600" cy="2479675"/>
          </a:xfrm>
          <a:prstGeom prst="rect">
            <a:avLst/>
          </a:prstGeom>
          <a:no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it-IT" b="1" kern="0">
              <a:solidFill>
                <a:srgbClr val="FFFFFF"/>
              </a:solidFill>
              <a:effectLst>
                <a:outerShdw blurRad="38100" dist="38100" dir="2700000" algn="tl">
                  <a:srgbClr val="000000">
                    <a:alpha val="43137"/>
                  </a:srgbClr>
                </a:outerShdw>
              </a:effectLst>
              <a:ea typeface="ヒラギノ角ゴ Pro W3" pitchFamily="112" charset="-128"/>
              <a:cs typeface="Arial" pitchFamily="34" charset="0"/>
            </a:endParaRPr>
          </a:p>
        </p:txBody>
      </p:sp>
      <p:sp>
        <p:nvSpPr>
          <p:cNvPr id="3" name="Rettangolo 2"/>
          <p:cNvSpPr/>
          <p:nvPr userDrawn="1"/>
        </p:nvSpPr>
        <p:spPr>
          <a:xfrm>
            <a:off x="290513" y="1468438"/>
            <a:ext cx="8610600" cy="3581400"/>
          </a:xfrm>
          <a:prstGeom prst="rect">
            <a:avLst/>
          </a:prstGeom>
          <a:solidFill>
            <a:srgbClr val="14202E"/>
          </a:solidFill>
          <a:ln w="9525" cap="flat" cmpd="sng" algn="ctr">
            <a:noFill/>
            <a:prstDash val="solid"/>
          </a:ln>
          <a:effectLst/>
        </p:spPr>
        <p:txBody>
          <a:bodyPr anchor="ctr"/>
          <a:lstStyle/>
          <a:p>
            <a:pPr algn="ctr" fontAlgn="auto">
              <a:spcBef>
                <a:spcPts val="0"/>
              </a:spcBef>
              <a:spcAft>
                <a:spcPts val="0"/>
              </a:spcAft>
              <a:defRPr/>
            </a:pPr>
            <a:endParaRPr lang="it-IT" kern="0">
              <a:solidFill>
                <a:sysClr val="window" lastClr="FFFFFF"/>
              </a:solidFill>
              <a:latin typeface="Calibri"/>
              <a:ea typeface="+mn-ea"/>
              <a:cs typeface="+mn-cs"/>
            </a:endParaRPr>
          </a:p>
        </p:txBody>
      </p:sp>
      <p:sp>
        <p:nvSpPr>
          <p:cNvPr id="6" name="Text Box 7"/>
          <p:cNvSpPr txBox="1">
            <a:spLocks noChangeArrowheads="1"/>
          </p:cNvSpPr>
          <p:nvPr userDrawn="1"/>
        </p:nvSpPr>
        <p:spPr bwMode="auto">
          <a:xfrm>
            <a:off x="228600" y="1524000"/>
            <a:ext cx="8686800" cy="70788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dirty="0">
                <a:solidFill>
                  <a:srgbClr val="FFFFFF"/>
                </a:solidFill>
                <a:cs typeface="Arial" charset="0"/>
              </a:rPr>
              <a:t>Within the past 12 months, I, </a:t>
            </a:r>
            <a:r>
              <a:rPr lang="en-US" sz="2000" b="1" dirty="0" err="1">
                <a:solidFill>
                  <a:srgbClr val="FFFF00"/>
                </a:solidFill>
                <a:cs typeface="Arial" charset="0"/>
              </a:rPr>
              <a:t>Davide</a:t>
            </a:r>
            <a:r>
              <a:rPr lang="en-US" sz="2000" b="1" dirty="0">
                <a:solidFill>
                  <a:srgbClr val="FFFF00"/>
                </a:solidFill>
                <a:cs typeface="Arial" charset="0"/>
              </a:rPr>
              <a:t> </a:t>
            </a:r>
            <a:r>
              <a:rPr lang="en-US" sz="2000" b="1" dirty="0" err="1">
                <a:solidFill>
                  <a:srgbClr val="FFFF00"/>
                </a:solidFill>
                <a:cs typeface="Arial" charset="0"/>
              </a:rPr>
              <a:t>Capodanno</a:t>
            </a:r>
            <a:r>
              <a:rPr lang="en-US" sz="2000" dirty="0">
                <a:solidFill>
                  <a:srgbClr val="FFFFFF"/>
                </a:solidFill>
                <a:cs typeface="Arial" charset="0"/>
              </a:rPr>
              <a:t>, have had a financial interest/arrangement or affiliation with the organization(s) listed below.</a:t>
            </a:r>
          </a:p>
        </p:txBody>
      </p:sp>
      <p:sp>
        <p:nvSpPr>
          <p:cNvPr id="14" name="CasellaDiTesto 13"/>
          <p:cNvSpPr txBox="1"/>
          <p:nvPr userDrawn="1"/>
        </p:nvSpPr>
        <p:spPr>
          <a:xfrm>
            <a:off x="152400" y="381000"/>
            <a:ext cx="8839200" cy="707886"/>
          </a:xfrm>
          <a:prstGeom prst="rect">
            <a:avLst/>
          </a:prstGeom>
          <a:noFill/>
        </p:spPr>
        <p:txBody>
          <a:bodyPr wrap="square" rtlCol="0">
            <a:spAutoFit/>
          </a:bodyPr>
          <a:lstStyle/>
          <a:p>
            <a:pPr algn="ctr"/>
            <a:r>
              <a:rPr lang="en-US" sz="4000" b="1" noProof="0" dirty="0">
                <a:ln>
                  <a:noFill/>
                </a:ln>
              </a:rPr>
              <a:t>Disclosure of Financial Interest</a:t>
            </a:r>
          </a:p>
        </p:txBody>
      </p:sp>
      <p:graphicFrame>
        <p:nvGraphicFramePr>
          <p:cNvPr id="15" name="Table 10"/>
          <p:cNvGraphicFramePr>
            <a:graphicFrameLocks noGrp="1"/>
          </p:cNvGraphicFramePr>
          <p:nvPr userDrawn="1">
            <p:extLst/>
          </p:nvPr>
        </p:nvGraphicFramePr>
        <p:xfrm>
          <a:off x="228600" y="2590800"/>
          <a:ext cx="8686800" cy="2828046"/>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538086">
                <a:tc>
                  <a:txBody>
                    <a:bodyPr/>
                    <a:lstStyle/>
                    <a:p>
                      <a:r>
                        <a:rPr lang="en-US" sz="2000" b="1" dirty="0">
                          <a:solidFill>
                            <a:srgbClr val="FFFF00"/>
                          </a:solidFill>
                        </a:rPr>
                        <a:t>Affiliation/Financial relationship</a:t>
                      </a:r>
                    </a:p>
                  </a:txBody>
                  <a:tcPr marL="91443" marR="91443"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r>
                        <a:rPr lang="en-US" sz="2000" b="1" dirty="0">
                          <a:solidFill>
                            <a:srgbClr val="FFFF00"/>
                          </a:solidFill>
                        </a:rPr>
                        <a:t>Company</a:t>
                      </a:r>
                    </a:p>
                  </a:txBody>
                  <a:tcPr marL="91443" marR="91443" marT="45717" marB="45717">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0"/>
                  </a:ext>
                </a:extLst>
              </a:tr>
              <a:tr h="753348">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Speakers’ honoraria</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lumOff val="10000"/>
                      </a:schemeClr>
                    </a:solidFill>
                  </a:tcPr>
                </a:tc>
                <a:tc>
                  <a:txBody>
                    <a:bodyPr/>
                    <a:lstStyle/>
                    <a:p>
                      <a:pPr algn="l" eaLnBrk="1" hangingPunct="1">
                        <a:buClr>
                          <a:srgbClr val="FFFF00"/>
                        </a:buClr>
                        <a:buFont typeface="Arial"/>
                        <a:buNone/>
                        <a:defRPr/>
                      </a:pPr>
                      <a:r>
                        <a:rPr lang="en-US" sz="1800" b="0" i="0" dirty="0">
                          <a:solidFill>
                            <a:srgbClr val="FFFFFF"/>
                          </a:solidFill>
                          <a:cs typeface="Arial"/>
                        </a:rPr>
                        <a:t>Abbott Vascular, AstraZeneca, Bayer, Bristol-Myers Squibb, </a:t>
                      </a:r>
                      <a:r>
                        <a:rPr lang="en-US" sz="1800" b="0" i="0" dirty="0" err="1">
                          <a:solidFill>
                            <a:srgbClr val="FFFFFF"/>
                          </a:solidFill>
                          <a:cs typeface="Arial"/>
                        </a:rPr>
                        <a:t>Cordis</a:t>
                      </a:r>
                      <a:r>
                        <a:rPr lang="en-US" sz="1800" b="0" i="0" dirty="0">
                          <a:solidFill>
                            <a:srgbClr val="FFFFFF"/>
                          </a:solidFill>
                          <a:cs typeface="Arial"/>
                        </a:rPr>
                        <a:t>, Daiichi</a:t>
                      </a:r>
                      <a:r>
                        <a:rPr lang="en-US" sz="1800" b="0" i="0" baseline="0" dirty="0">
                          <a:solidFill>
                            <a:srgbClr val="FFFFFF"/>
                          </a:solidFill>
                          <a:cs typeface="Arial"/>
                        </a:rPr>
                        <a:t> </a:t>
                      </a:r>
                      <a:r>
                        <a:rPr lang="en-US" sz="1800" b="0" i="0" dirty="0">
                          <a:solidFill>
                            <a:srgbClr val="FFFFFF"/>
                          </a:solidFill>
                          <a:cs typeface="Arial"/>
                        </a:rPr>
                        <a:t>Sankyo, Eli-Lilly, </a:t>
                      </a:r>
                      <a:r>
                        <a:rPr lang="en-US" sz="1800" b="0" i="0" dirty="0" err="1">
                          <a:solidFill>
                            <a:srgbClr val="FFFFFF"/>
                          </a:solidFill>
                          <a:cs typeface="Arial"/>
                        </a:rPr>
                        <a:t>Sanofi</a:t>
                      </a:r>
                      <a:r>
                        <a:rPr lang="en-US" sz="1800" b="0" i="0" dirty="0">
                          <a:solidFill>
                            <a:srgbClr val="FFFFFF"/>
                          </a:solidFill>
                          <a:cs typeface="Arial"/>
                        </a:rPr>
                        <a:t> Aventis</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90000"/>
                        <a:lumOff val="10000"/>
                      </a:schemeClr>
                    </a:solidFill>
                  </a:tcPr>
                </a:tc>
                <a:extLst>
                  <a:ext uri="{0D108BD9-81ED-4DB2-BD59-A6C34878D82A}">
                    <a16:rowId xmlns:a16="http://schemas.microsoft.com/office/drawing/2014/main" val="10001"/>
                  </a:ext>
                </a:extLst>
              </a:tr>
              <a:tr h="693991">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Consulting</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pPr algn="l" eaLnBrk="1" hangingPunct="1">
                        <a:buClr>
                          <a:srgbClr val="FFFF00"/>
                        </a:buClr>
                        <a:buFont typeface="Arial"/>
                        <a:buNone/>
                        <a:defRPr/>
                      </a:pPr>
                      <a:r>
                        <a:rPr lang="en-US" sz="1800" b="0" i="0" dirty="0">
                          <a:solidFill>
                            <a:srgbClr val="FFFFFF"/>
                          </a:solidFill>
                          <a:latin typeface="+mn-lt"/>
                          <a:cs typeface="Arial"/>
                        </a:rPr>
                        <a:t>Abbott Vascular</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2"/>
                  </a:ext>
                </a:extLst>
              </a:tr>
              <a:tr h="681576">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Advisory Board</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tc>
                  <a:txBody>
                    <a:bodyPr/>
                    <a:lstStyle/>
                    <a:p>
                      <a:pPr algn="l" eaLnBrk="1" hangingPunct="1">
                        <a:buClr>
                          <a:srgbClr val="FFFF00"/>
                        </a:buClr>
                        <a:buFont typeface="Arial"/>
                        <a:buNone/>
                        <a:defRPr/>
                      </a:pPr>
                      <a:r>
                        <a:rPr lang="en-US" sz="1800" b="0" i="0" dirty="0">
                          <a:solidFill>
                            <a:srgbClr val="FFFFFF"/>
                          </a:solidFill>
                          <a:cs typeface="Arial"/>
                        </a:rPr>
                        <a:t>AstraZeneca, The Medicine Company</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069903107"/>
      </p:ext>
    </p:extLst>
  </p:cSld>
  <p:clrMapOvr>
    <a:masterClrMapping/>
  </p:clrMapOvr>
  <p:transition>
    <p:wipe dir="r"/>
  </p:transition>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4"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017484"/>
            <a:ext cx="8839200" cy="5154716"/>
          </a:xfrm>
          <a:prstGeom prst="rect">
            <a:avLst/>
          </a:prstGeom>
          <a:solidFill>
            <a:srgbClr val="152A3D"/>
          </a:solidFill>
          <a:ln>
            <a:solidFill>
              <a:schemeClr val="tx1"/>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3683268731"/>
      </p:ext>
    </p:extLst>
  </p:cSld>
  <p:clrMapOvr>
    <a:masterClrMapping/>
  </p:clrMapOvr>
  <p:transition>
    <p:wipe dir="r"/>
  </p:transition>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Title + Reference">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2775858156"/>
      </p:ext>
    </p:extLst>
  </p:cSld>
  <p:clrMapOvr>
    <a:masterClrMapping/>
  </p:clrMapOvr>
  <p:transition>
    <p:wipe dir="r"/>
  </p:transition>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Tree>
    <p:extLst>
      <p:ext uri="{BB962C8B-B14F-4D97-AF65-F5344CB8AC3E}">
        <p14:creationId xmlns:p14="http://schemas.microsoft.com/office/powerpoint/2010/main" val="1366095662"/>
      </p:ext>
    </p:extLst>
  </p:cSld>
  <p:clrMapOvr>
    <a:masterClrMapping/>
  </p:clrMapOvr>
  <p:transition>
    <p:wipe dir="r"/>
  </p:transition>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2117595"/>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200.xml><?xml version="1.0" encoding="utf-8"?>
<p:sldLayout xmlns:a="http://schemas.openxmlformats.org/drawingml/2006/main" xmlns:r="http://schemas.openxmlformats.org/officeDocument/2006/relationships" xmlns:p="http://schemas.openxmlformats.org/presentationml/2006/main" userDrawn="1">
  <p:cSld name="Sottotitolo">
    <p:spTree>
      <p:nvGrpSpPr>
        <p:cNvPr id="1" name=""/>
        <p:cNvGrpSpPr/>
        <p:nvPr/>
      </p:nvGrpSpPr>
      <p:grpSpPr>
        <a:xfrm>
          <a:off x="0" y="0"/>
          <a:ext cx="0" cy="0"/>
          <a:chOff x="0" y="0"/>
          <a:chExt cx="0" cy="0"/>
        </a:xfrm>
      </p:grpSpPr>
      <p:sp>
        <p:nvSpPr>
          <p:cNvPr id="6" name="Titolo 5"/>
          <p:cNvSpPr>
            <a:spLocks noGrp="1"/>
          </p:cNvSpPr>
          <p:nvPr>
            <p:ph type="title"/>
          </p:nvPr>
        </p:nvSpPr>
        <p:spPr>
          <a:xfrm>
            <a:off x="152400" y="430316"/>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4"/>
          <p:cNvSpPr>
            <a:spLocks noGrp="1"/>
          </p:cNvSpPr>
          <p:nvPr>
            <p:ph type="body" sz="quarter" idx="10"/>
          </p:nvPr>
        </p:nvSpPr>
        <p:spPr>
          <a:xfrm>
            <a:off x="152400" y="1132897"/>
            <a:ext cx="8839200" cy="609600"/>
          </a:xfrm>
          <a:prstGeom prst="rect">
            <a:avLst/>
          </a:prstGeom>
        </p:spPr>
        <p:txBody>
          <a:bodyPr vert="horz"/>
          <a:lstStyle>
            <a:lvl1pPr algn="ctr">
              <a:defRPr sz="2400" b="1" i="0">
                <a:solidFill>
                  <a:srgbClr val="FFFF00"/>
                </a:solidFill>
              </a:defRPr>
            </a:lvl1pPr>
            <a:lvl2pPr marL="457200" indent="0" algn="ctr">
              <a:buNone/>
              <a:defRPr sz="1800" b="1" i="0">
                <a:solidFill>
                  <a:srgbClr val="FFFF00"/>
                </a:solidFill>
              </a:defRPr>
            </a:lvl2pPr>
            <a:lvl3pPr algn="ctr">
              <a:defRPr sz="1600" b="1" i="0">
                <a:solidFill>
                  <a:srgbClr val="FFFF00"/>
                </a:solidFill>
              </a:defRPr>
            </a:lvl3pPr>
            <a:lvl4pPr algn="ctr">
              <a:defRPr sz="1400" b="1" i="0">
                <a:solidFill>
                  <a:srgbClr val="FFFF00"/>
                </a:solidFill>
              </a:defRPr>
            </a:lvl4pPr>
            <a:lvl5pPr algn="ctr">
              <a:defRPr sz="1400" b="1" i="0">
                <a:solidFill>
                  <a:srgbClr val="FFFF00"/>
                </a:solidFill>
              </a:defRPr>
            </a:lvl5pPr>
          </a:lstStyle>
          <a:p>
            <a:pPr lvl="0"/>
            <a:r>
              <a:rPr lang="it-IT" dirty="0"/>
              <a:t>Fare clic per modificare gli stili del testo dello schema</a:t>
            </a:r>
          </a:p>
        </p:txBody>
      </p:sp>
      <p:sp>
        <p:nvSpPr>
          <p:cNvPr id="8" name="Content Placeholder 2"/>
          <p:cNvSpPr>
            <a:spLocks noGrp="1"/>
          </p:cNvSpPr>
          <p:nvPr>
            <p:ph idx="1"/>
          </p:nvPr>
        </p:nvSpPr>
        <p:spPr>
          <a:xfrm>
            <a:off x="152400" y="1828800"/>
            <a:ext cx="8839200" cy="4343400"/>
          </a:xfrm>
          <a:prstGeom prst="rect">
            <a:avLst/>
          </a:prstGeom>
          <a:solidFill>
            <a:srgbClr val="14202E"/>
          </a:solidFill>
          <a:ln>
            <a:no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9" name="Segnaposto testo 6"/>
          <p:cNvSpPr>
            <a:spLocks noGrp="1"/>
          </p:cNvSpPr>
          <p:nvPr>
            <p:ph type="body" sz="quarter" idx="11"/>
          </p:nvPr>
        </p:nvSpPr>
        <p:spPr>
          <a:xfrm>
            <a:off x="3551518" y="6290846"/>
            <a:ext cx="5455340" cy="338554"/>
          </a:xfrm>
          <a:prstGeom prst="rect">
            <a:avLst/>
          </a:prstGeom>
          <a:ln>
            <a:noFill/>
          </a:ln>
        </p:spPr>
        <p:txBody>
          <a:bodyPr wrap="none">
            <a:spAutoFit/>
          </a:bodyPr>
          <a:lstStyle>
            <a:lvl1pPr algn="r">
              <a:defRPr lang="it-IT" sz="16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3954133866"/>
      </p:ext>
    </p:extLst>
  </p:cSld>
  <p:clrMapOvr>
    <a:masterClrMapping/>
  </p:clrMapOvr>
  <p:transition>
    <p:wipe dir="r"/>
  </p:transition>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384413" y="6057900"/>
            <a:ext cx="2108766" cy="395859"/>
          </a:xfrm>
          <a:prstGeom prst="rect">
            <a:avLst/>
          </a:prstGeom>
        </p:spPr>
      </p:pic>
      <p:pic>
        <p:nvPicPr>
          <p:cNvPr id="7" name="Picture 6"/>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0" y="1359025"/>
            <a:ext cx="9147157" cy="1987300"/>
          </a:xfrm>
          <a:prstGeom prst="rect">
            <a:avLst/>
          </a:prstGeom>
        </p:spPr>
      </p:pic>
      <p:sp>
        <p:nvSpPr>
          <p:cNvPr id="8" name="Title 1"/>
          <p:cNvSpPr>
            <a:spLocks noGrp="1"/>
          </p:cNvSpPr>
          <p:nvPr>
            <p:ph type="title" hasCustomPrompt="1"/>
          </p:nvPr>
        </p:nvSpPr>
        <p:spPr>
          <a:xfrm>
            <a:off x="709398" y="3964015"/>
            <a:ext cx="5675015" cy="554504"/>
          </a:xfrm>
          <a:prstGeom prst="rect">
            <a:avLst/>
          </a:prstGeom>
        </p:spPr>
        <p:txBody>
          <a:bodyPr lIns="0"/>
          <a:lstStyle>
            <a:lvl1pPr>
              <a:defRPr sz="2400" b="1" baseline="0">
                <a:solidFill>
                  <a:schemeClr val="accent2"/>
                </a:solidFill>
              </a:defRPr>
            </a:lvl1pPr>
          </a:lstStyle>
          <a:p>
            <a:r>
              <a:rPr lang="fr-CH" dirty="0"/>
              <a:t>Click to </a:t>
            </a:r>
            <a:r>
              <a:rPr lang="fr-CH" dirty="0" err="1"/>
              <a:t>edit</a:t>
            </a:r>
            <a:r>
              <a:rPr lang="fr-CH" dirty="0"/>
              <a:t> </a:t>
            </a:r>
            <a:r>
              <a:rPr lang="fr-CH" dirty="0" err="1"/>
              <a:t>presentation</a:t>
            </a:r>
            <a:r>
              <a:rPr lang="fr-CH" dirty="0"/>
              <a:t> </a:t>
            </a:r>
            <a:r>
              <a:rPr lang="fr-CH" dirty="0" err="1"/>
              <a:t>title</a:t>
            </a:r>
            <a:endParaRPr lang="en-US" dirty="0"/>
          </a:p>
        </p:txBody>
      </p:sp>
      <p:sp>
        <p:nvSpPr>
          <p:cNvPr id="9" name="Text Placeholder 2"/>
          <p:cNvSpPr>
            <a:spLocks noGrp="1"/>
          </p:cNvSpPr>
          <p:nvPr>
            <p:ph type="body" idx="12"/>
          </p:nvPr>
        </p:nvSpPr>
        <p:spPr>
          <a:xfrm>
            <a:off x="709398" y="4518519"/>
            <a:ext cx="5675015" cy="541337"/>
          </a:xfrm>
          <a:prstGeom prst="rect">
            <a:avLst/>
          </a:prstGeom>
        </p:spPr>
        <p:txBody>
          <a:bodyPr lIns="0"/>
          <a:lstStyle>
            <a:lvl1pPr marL="0" indent="0">
              <a:buFontTx/>
              <a:buNone/>
              <a:defRPr sz="1600"/>
            </a:lvl1pPr>
          </a:lstStyle>
          <a:p>
            <a:endParaRPr lang="en-US" dirty="0"/>
          </a:p>
        </p:txBody>
      </p:sp>
      <p:pic>
        <p:nvPicPr>
          <p:cNvPr id="11" name="Picture 10"/>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95064" y="6067834"/>
            <a:ext cx="1779475" cy="367717"/>
          </a:xfrm>
          <a:prstGeom prst="rect">
            <a:avLst/>
          </a:prstGeom>
        </p:spPr>
      </p:pic>
      <p:pic>
        <p:nvPicPr>
          <p:cNvPr id="12" name="Picture 11"/>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2915816" y="5949280"/>
            <a:ext cx="894840" cy="568855"/>
          </a:xfrm>
          <a:prstGeom prst="rect">
            <a:avLst/>
          </a:prstGeom>
        </p:spPr>
      </p:pic>
      <p:pic>
        <p:nvPicPr>
          <p:cNvPr id="2" name="Picture 1"/>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251933" y="5805263"/>
            <a:ext cx="551001" cy="716021"/>
          </a:xfrm>
          <a:prstGeom prst="rect">
            <a:avLst/>
          </a:prstGeom>
        </p:spPr>
      </p:pic>
    </p:spTree>
    <p:extLst>
      <p:ext uri="{BB962C8B-B14F-4D97-AF65-F5344CB8AC3E}">
        <p14:creationId xmlns:p14="http://schemas.microsoft.com/office/powerpoint/2010/main" val="774656264"/>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658" y="5957497"/>
            <a:ext cx="9122683" cy="838202"/>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192" y="2979868"/>
            <a:ext cx="570155" cy="570155"/>
          </a:xfrm>
          <a:prstGeom prst="rect">
            <a:avLst/>
          </a:prstGeom>
        </p:spPr>
      </p:pic>
      <p:sp>
        <p:nvSpPr>
          <p:cNvPr id="5" name="Titre 1"/>
          <p:cNvSpPr>
            <a:spLocks noGrp="1"/>
          </p:cNvSpPr>
          <p:nvPr>
            <p:ph type="title" hasCustomPrompt="1"/>
          </p:nvPr>
        </p:nvSpPr>
        <p:spPr>
          <a:xfrm>
            <a:off x="1251251" y="2815089"/>
            <a:ext cx="6633117" cy="675746"/>
          </a:xfrm>
          <a:prstGeom prst="rect">
            <a:avLst/>
          </a:prstGeom>
        </p:spPr>
        <p:txBody>
          <a:bodyPr lIns="0" anchor="b">
            <a:normAutofit/>
          </a:bodyPr>
          <a:lstStyle>
            <a:lvl1pPr>
              <a:defRPr sz="2400" b="1">
                <a:solidFill>
                  <a:srgbClr val="C00000"/>
                </a:solidFill>
              </a:defRPr>
            </a:lvl1pPr>
          </a:lstStyle>
          <a:p>
            <a:r>
              <a:rPr lang="en-US" dirty="0"/>
              <a:t>Click to edit chapter title</a:t>
            </a:r>
            <a:endParaRPr lang="fr-FR" dirty="0"/>
          </a:p>
        </p:txBody>
      </p:sp>
      <p:sp>
        <p:nvSpPr>
          <p:cNvPr id="6" name="Espace réservé du pied de page 4"/>
          <p:cNvSpPr>
            <a:spLocks noGrp="1"/>
          </p:cNvSpPr>
          <p:nvPr>
            <p:ph type="ftr" sz="quarter" idx="11"/>
          </p:nvPr>
        </p:nvSpPr>
        <p:spPr>
          <a:xfrm>
            <a:off x="1262461" y="5706974"/>
            <a:ext cx="6621908" cy="250524"/>
          </a:xfrm>
          <a:prstGeom prst="rect">
            <a:avLst/>
          </a:prstGeom>
        </p:spPr>
        <p:txBody>
          <a:bodyPr lIns="0"/>
          <a:lstStyle>
            <a:lvl1pPr>
              <a:defRPr sz="1000">
                <a:solidFill>
                  <a:schemeClr val="tx1"/>
                </a:solidFill>
              </a:defRPr>
            </a:lvl1pPr>
          </a:lstStyle>
          <a:p>
            <a:pPr eaLnBrk="1" fontAlgn="auto" hangingPunct="1">
              <a:spcBef>
                <a:spcPts val="0"/>
              </a:spcBef>
              <a:spcAft>
                <a:spcPts val="0"/>
              </a:spcAft>
            </a:pPr>
            <a:r>
              <a:rPr lang="fr-CH" dirty="0">
                <a:solidFill>
                  <a:prstClr val="black"/>
                </a:solidFill>
                <a:latin typeface="Arial"/>
              </a:rPr>
              <a:t>Click to </a:t>
            </a:r>
            <a:r>
              <a:rPr lang="fr-CH" dirty="0" err="1">
                <a:solidFill>
                  <a:prstClr val="black"/>
                </a:solidFill>
                <a:latin typeface="Arial"/>
              </a:rPr>
              <a:t>edit</a:t>
            </a:r>
            <a:r>
              <a:rPr lang="fr-CH" dirty="0">
                <a:solidFill>
                  <a:prstClr val="black"/>
                </a:solidFill>
                <a:latin typeface="Arial"/>
              </a:rPr>
              <a:t> </a:t>
            </a:r>
            <a:r>
              <a:rPr lang="fr-CH" dirty="0" err="1">
                <a:solidFill>
                  <a:prstClr val="black"/>
                </a:solidFill>
                <a:latin typeface="Arial"/>
              </a:rPr>
              <a:t>footer</a:t>
            </a:r>
            <a:r>
              <a:rPr lang="fr-CH" dirty="0">
                <a:solidFill>
                  <a:prstClr val="black"/>
                </a:solidFill>
                <a:latin typeface="Arial"/>
              </a:rPr>
              <a:t> if applicable</a:t>
            </a:r>
          </a:p>
        </p:txBody>
      </p:sp>
      <p:sp>
        <p:nvSpPr>
          <p:cNvPr id="7" name="Espace réservé du texte 2"/>
          <p:cNvSpPr>
            <a:spLocks noGrp="1"/>
          </p:cNvSpPr>
          <p:nvPr>
            <p:ph type="body" idx="12" hasCustomPrompt="1"/>
          </p:nvPr>
        </p:nvSpPr>
        <p:spPr>
          <a:xfrm>
            <a:off x="1251251" y="3772576"/>
            <a:ext cx="4789704" cy="541337"/>
          </a:xfrm>
          <a:prstGeom prst="rect">
            <a:avLst/>
          </a:prstGeom>
        </p:spPr>
        <p:txBody>
          <a:bodyPr lIns="0">
            <a:normAutofit/>
          </a:bodyPr>
          <a:lstStyle>
            <a:lvl1pPr marL="0" indent="0">
              <a:buNone/>
              <a:defRPr sz="16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chapter information</a:t>
            </a:r>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5736" y="6205564"/>
            <a:ext cx="1296144" cy="267840"/>
          </a:xfrm>
          <a:prstGeom prst="rect">
            <a:avLst/>
          </a:prstGeom>
        </p:spPr>
      </p:pic>
      <p:pic>
        <p:nvPicPr>
          <p:cNvPr id="9" name="Picture 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59690" y="6154418"/>
            <a:ext cx="555022" cy="352831"/>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30682" y="6126332"/>
            <a:ext cx="329350" cy="427988"/>
          </a:xfrm>
          <a:prstGeom prst="rect">
            <a:avLst/>
          </a:prstGeom>
        </p:spPr>
      </p:pic>
    </p:spTree>
    <p:extLst>
      <p:ext uri="{BB962C8B-B14F-4D97-AF65-F5344CB8AC3E}">
        <p14:creationId xmlns:p14="http://schemas.microsoft.com/office/powerpoint/2010/main" val="86350918"/>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658" y="5957497"/>
            <a:ext cx="9122683" cy="838202"/>
          </a:xfrm>
          <a:prstGeom prst="rect">
            <a:avLst/>
          </a:prstGeom>
        </p:spPr>
      </p:pic>
      <p:sp>
        <p:nvSpPr>
          <p:cNvPr id="5" name="TextBox 4"/>
          <p:cNvSpPr txBox="1"/>
          <p:nvPr userDrawn="1"/>
        </p:nvSpPr>
        <p:spPr>
          <a:xfrm>
            <a:off x="580917" y="6659446"/>
            <a:ext cx="398033" cy="215444"/>
          </a:xfrm>
          <a:prstGeom prst="rect">
            <a:avLst/>
          </a:prstGeom>
          <a:noFill/>
        </p:spPr>
        <p:txBody>
          <a:bodyPr wrap="square" rtlCol="0">
            <a:spAutoFit/>
          </a:bodyPr>
          <a:lstStyle/>
          <a:p>
            <a:pPr algn="ctr" eaLnBrk="1" fontAlgn="auto" hangingPunct="1">
              <a:spcBef>
                <a:spcPts val="0"/>
              </a:spcBef>
              <a:spcAft>
                <a:spcPts val="0"/>
              </a:spcAft>
            </a:pPr>
            <a:fld id="{47196F01-C0D6-4952-9DFF-BE78D795EE79}" type="slidenum">
              <a:rPr lang="en-US" sz="800" smtClean="0">
                <a:solidFill>
                  <a:srgbClr val="C00000"/>
                </a:solidFill>
                <a:cs typeface="Arial" panose="020B0604020202020204" pitchFamily="34" charset="0"/>
              </a:rPr>
              <a:pPr algn="ctr" eaLnBrk="1" fontAlgn="auto" hangingPunct="1">
                <a:spcBef>
                  <a:spcPts val="0"/>
                </a:spcBef>
                <a:spcAft>
                  <a:spcPts val="0"/>
                </a:spcAft>
              </a:pPr>
              <a:t>‹#›</a:t>
            </a:fld>
            <a:endParaRPr lang="en-US" sz="800" dirty="0">
              <a:solidFill>
                <a:srgbClr val="C00000"/>
              </a:solidFill>
              <a:cs typeface="Arial" panose="020B0604020202020204" pitchFamily="34" charset="0"/>
            </a:endParaRPr>
          </a:p>
        </p:txBody>
      </p:sp>
      <p:sp>
        <p:nvSpPr>
          <p:cNvPr id="6" name="Titre 1"/>
          <p:cNvSpPr>
            <a:spLocks noGrp="1"/>
          </p:cNvSpPr>
          <p:nvPr>
            <p:ph type="title" hasCustomPrompt="1"/>
          </p:nvPr>
        </p:nvSpPr>
        <p:spPr>
          <a:xfrm>
            <a:off x="692129" y="305360"/>
            <a:ext cx="7192239" cy="704882"/>
          </a:xfrm>
          <a:prstGeom prst="rect">
            <a:avLst/>
          </a:prstGeom>
        </p:spPr>
        <p:txBody>
          <a:bodyPr lIns="0">
            <a:noAutofit/>
          </a:bodyPr>
          <a:lstStyle>
            <a:lvl1pPr>
              <a:defRPr sz="2400" b="1">
                <a:solidFill>
                  <a:srgbClr val="C00000"/>
                </a:solidFill>
              </a:defRPr>
            </a:lvl1pPr>
          </a:lstStyle>
          <a:p>
            <a:r>
              <a:rPr lang="en-US" dirty="0"/>
              <a:t>Click to edit slide title</a:t>
            </a:r>
            <a:endParaRPr lang="fr-FR" dirty="0"/>
          </a:p>
        </p:txBody>
      </p:sp>
      <p:sp>
        <p:nvSpPr>
          <p:cNvPr id="7" name="Espace réservé du contenu 2"/>
          <p:cNvSpPr>
            <a:spLocks noGrp="1"/>
          </p:cNvSpPr>
          <p:nvPr>
            <p:ph idx="1" hasCustomPrompt="1"/>
          </p:nvPr>
        </p:nvSpPr>
        <p:spPr>
          <a:xfrm>
            <a:off x="692129" y="1220356"/>
            <a:ext cx="7192240" cy="4080852"/>
          </a:xfrm>
          <a:prstGeom prst="rect">
            <a:avLst/>
          </a:prstGeom>
        </p:spPr>
        <p:txBody>
          <a:bodyPr lIns="0"/>
          <a:lstStyle>
            <a:lvl1pPr marL="0" indent="0">
              <a:lnSpc>
                <a:spcPts val="1900"/>
              </a:lnSpc>
              <a:spcBef>
                <a:spcPts val="0"/>
              </a:spcBef>
              <a:buFontTx/>
              <a:buNone/>
              <a:defRPr sz="1600" baseline="0">
                <a:solidFill>
                  <a:schemeClr val="bg2">
                    <a:lumMod val="10000"/>
                  </a:schemeClr>
                </a:solidFill>
              </a:defRPr>
            </a:lvl1pPr>
            <a:lvl2pPr marL="630238" indent="-153988">
              <a:buFont typeface="Arial" pitchFamily="34" charset="0"/>
              <a:buChar char="•"/>
              <a:defRPr>
                <a:solidFill>
                  <a:schemeClr val="bg2">
                    <a:lumMod val="10000"/>
                  </a:schemeClr>
                </a:solidFill>
              </a:defRPr>
            </a:lvl2pPr>
            <a:lvl3pPr marL="1074738" indent="-160338">
              <a:buFont typeface="Arial" pitchFamily="34" charset="0"/>
              <a:buChar char="•"/>
              <a:defRPr>
                <a:solidFill>
                  <a:schemeClr val="bg2">
                    <a:lumMod val="10000"/>
                  </a:schemeClr>
                </a:solidFill>
              </a:defRPr>
            </a:lvl3pPr>
            <a:lvl4pPr marL="1531938" indent="-166688">
              <a:buFont typeface="Arial" pitchFamily="34" charset="0"/>
              <a:buChar char="•"/>
              <a:defRPr>
                <a:solidFill>
                  <a:schemeClr val="bg2">
                    <a:lumMod val="10000"/>
                  </a:schemeClr>
                </a:solidFill>
              </a:defRPr>
            </a:lvl4pPr>
            <a:lvl5pPr marL="1882775" indent="-176213">
              <a:buFont typeface="Arial" pitchFamily="34" charset="0"/>
              <a:buChar char="•"/>
              <a:defRPr>
                <a:solidFill>
                  <a:schemeClr val="bg2">
                    <a:lumMod val="10000"/>
                  </a:schemeClr>
                </a:solidFill>
              </a:defRPr>
            </a:lvl5pPr>
          </a:lstStyle>
          <a:p>
            <a:pPr lvl="0"/>
            <a:r>
              <a:rPr lang="en-US" dirty="0"/>
              <a:t>Click to edit text</a:t>
            </a:r>
            <a:endParaRPr lang="fr-FR" dirty="0"/>
          </a:p>
        </p:txBody>
      </p:sp>
      <p:sp>
        <p:nvSpPr>
          <p:cNvPr id="8" name="Espace réservé du pied de page 4"/>
          <p:cNvSpPr>
            <a:spLocks noGrp="1"/>
          </p:cNvSpPr>
          <p:nvPr>
            <p:ph type="ftr" sz="quarter" idx="11"/>
          </p:nvPr>
        </p:nvSpPr>
        <p:spPr>
          <a:xfrm>
            <a:off x="694326" y="5706973"/>
            <a:ext cx="6253938" cy="386323"/>
          </a:xfrm>
          <a:prstGeom prst="rect">
            <a:avLst/>
          </a:prstGeom>
        </p:spPr>
        <p:txBody>
          <a:bodyPr lIns="0"/>
          <a:lstStyle>
            <a:lvl1pPr>
              <a:defRPr sz="1000">
                <a:solidFill>
                  <a:schemeClr val="tx1"/>
                </a:solidFill>
              </a:defRPr>
            </a:lvl1pPr>
          </a:lstStyle>
          <a:p>
            <a:pPr eaLnBrk="1" fontAlgn="auto" hangingPunct="1">
              <a:spcBef>
                <a:spcPts val="0"/>
              </a:spcBef>
              <a:spcAft>
                <a:spcPts val="0"/>
              </a:spcAft>
            </a:pPr>
            <a:r>
              <a:rPr lang="fr-CH" dirty="0">
                <a:solidFill>
                  <a:prstClr val="black"/>
                </a:solidFill>
                <a:latin typeface="Arial"/>
              </a:rPr>
              <a:t>Click to ad </a:t>
            </a:r>
            <a:r>
              <a:rPr lang="fr-CH" dirty="0" err="1">
                <a:solidFill>
                  <a:prstClr val="black"/>
                </a:solidFill>
                <a:latin typeface="Arial"/>
              </a:rPr>
              <a:t>footer</a:t>
            </a:r>
            <a:r>
              <a:rPr lang="fr-CH" dirty="0">
                <a:solidFill>
                  <a:prstClr val="black"/>
                </a:solidFill>
                <a:latin typeface="Arial"/>
              </a:rPr>
              <a:t> if applicable</a:t>
            </a:r>
          </a:p>
        </p:txBody>
      </p:sp>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195736" y="6205564"/>
            <a:ext cx="1296144" cy="26784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759690" y="6154418"/>
            <a:ext cx="555022" cy="352831"/>
          </a:xfrm>
          <a:prstGeom prst="rect">
            <a:avLst/>
          </a:prstGeom>
        </p:spPr>
      </p:pic>
      <p:pic>
        <p:nvPicPr>
          <p:cNvPr id="14" name="Picture 1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530682" y="6126332"/>
            <a:ext cx="329350" cy="427988"/>
          </a:xfrm>
          <a:prstGeom prst="rect">
            <a:avLst/>
          </a:prstGeom>
        </p:spPr>
      </p:pic>
    </p:spTree>
    <p:extLst>
      <p:ext uri="{BB962C8B-B14F-4D97-AF65-F5344CB8AC3E}">
        <p14:creationId xmlns:p14="http://schemas.microsoft.com/office/powerpoint/2010/main" val="1331075158"/>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11350314"/>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6434" name="Rectangle 2"/>
          <p:cNvSpPr>
            <a:spLocks noGrp="1" noChangeArrowheads="1"/>
          </p:cNvSpPr>
          <p:nvPr>
            <p:ph type="subTitle" idx="1"/>
          </p:nvPr>
        </p:nvSpPr>
        <p:spPr>
          <a:xfrm>
            <a:off x="1354153" y="3886201"/>
            <a:ext cx="6435725" cy="504578"/>
          </a:xfrm>
        </p:spPr>
        <p:txBody>
          <a:bodyPr/>
          <a:lstStyle>
            <a:lvl1pPr algn="ctr">
              <a:defRPr/>
            </a:lvl1pPr>
          </a:lstStyle>
          <a:p>
            <a:r>
              <a:rPr lang="en-US"/>
              <a:t>Click to edit Master subtitle style</a:t>
            </a:r>
          </a:p>
        </p:txBody>
      </p:sp>
      <p:sp>
        <p:nvSpPr>
          <p:cNvPr id="146435" name="Rectangle 3"/>
          <p:cNvSpPr>
            <a:spLocks noGrp="1" noChangeArrowheads="1"/>
          </p:cNvSpPr>
          <p:nvPr>
            <p:ph type="ctrTitle"/>
          </p:nvPr>
        </p:nvSpPr>
        <p:spPr>
          <a:xfrm>
            <a:off x="677878" y="2286048"/>
            <a:ext cx="7788275" cy="658813"/>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2189665346"/>
      </p:ext>
    </p:extLst>
  </p:cSld>
  <p:clrMapOvr>
    <a:masterClrMapping/>
  </p:clrMapOvr>
  <p:transition/>
</p:sldLayout>
</file>

<file path=ppt/slideLayouts/slideLayout2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6142" y="642642"/>
            <a:ext cx="8397875" cy="663872"/>
          </a:xfrm>
        </p:spPr>
        <p:txBody>
          <a:bodyPr/>
          <a:lstStyle/>
          <a:p>
            <a:r>
              <a:rPr lang="en-US"/>
              <a:t>Click to edit Master title style</a:t>
            </a:r>
          </a:p>
        </p:txBody>
      </p:sp>
      <p:sp>
        <p:nvSpPr>
          <p:cNvPr id="3" name="Content Placeholder 2"/>
          <p:cNvSpPr>
            <a:spLocks noGrp="1"/>
          </p:cNvSpPr>
          <p:nvPr>
            <p:ph idx="1"/>
          </p:nvPr>
        </p:nvSpPr>
        <p:spPr>
          <a:xfrm>
            <a:off x="1004889" y="1617663"/>
            <a:ext cx="7281862" cy="2231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61849405"/>
      </p:ext>
    </p:extLst>
  </p:cSld>
  <p:clrMapOvr>
    <a:masterClrMapping/>
  </p:clrMapOvr>
  <p:transition/>
</p:sldLayout>
</file>

<file path=ppt/slideLayouts/slideLayout2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0402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40822"/>
            <a:ext cx="7772400" cy="36607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032017"/>
      </p:ext>
    </p:extLst>
  </p:cSld>
  <p:clrMapOvr>
    <a:masterClrMapping/>
  </p:clrMapOvr>
  <p:transition/>
</p:sldLayout>
</file>

<file path=ppt/slideLayouts/slideLayout2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6142" y="642642"/>
            <a:ext cx="8397875" cy="663872"/>
          </a:xfrm>
        </p:spPr>
        <p:txBody>
          <a:bodyPr/>
          <a:lstStyle/>
          <a:p>
            <a:r>
              <a:rPr lang="en-US"/>
              <a:t>Click to edit Master title style</a:t>
            </a:r>
          </a:p>
        </p:txBody>
      </p:sp>
      <p:sp>
        <p:nvSpPr>
          <p:cNvPr id="3" name="Content Placeholder 2"/>
          <p:cNvSpPr>
            <a:spLocks noGrp="1"/>
          </p:cNvSpPr>
          <p:nvPr>
            <p:ph sz="half" idx="1"/>
          </p:nvPr>
        </p:nvSpPr>
        <p:spPr>
          <a:xfrm>
            <a:off x="1004907" y="1617666"/>
            <a:ext cx="3563937" cy="248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1238" y="1617666"/>
            <a:ext cx="3565525" cy="248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59588257"/>
      </p:ext>
    </p:extLst>
  </p:cSld>
  <p:clrMapOvr>
    <a:masterClrMapping/>
  </p:clrMapOvr>
  <p:transition/>
</p:sldLayout>
</file>

<file path=ppt/slideLayouts/slideLayout2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766"/>
            <a:ext cx="8229600" cy="66387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7909"/>
            <a:ext cx="4040188" cy="7969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234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9" y="1377909"/>
            <a:ext cx="4041775" cy="7969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9" y="2174875"/>
            <a:ext cx="4041775" cy="19234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4739837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6142" y="642642"/>
            <a:ext cx="8397875" cy="663872"/>
          </a:xfrm>
        </p:spPr>
        <p:txBody>
          <a:bodyPr/>
          <a:lstStyle/>
          <a:p>
            <a:r>
              <a:rPr lang="en-US"/>
              <a:t>Click to edit Master title style</a:t>
            </a:r>
          </a:p>
        </p:txBody>
      </p:sp>
    </p:spTree>
    <p:extLst>
      <p:ext uri="{BB962C8B-B14F-4D97-AF65-F5344CB8AC3E}">
        <p14:creationId xmlns:p14="http://schemas.microsoft.com/office/powerpoint/2010/main" val="492368949"/>
      </p:ext>
    </p:extLst>
  </p:cSld>
  <p:clrMapOvr>
    <a:masterClrMapping/>
  </p:clrMapOvr>
  <p:transition/>
</p:sldLayout>
</file>

<file path=ppt/slideLayouts/slideLayout2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67815"/>
      </p:ext>
    </p:extLst>
  </p:cSld>
  <p:clrMapOvr>
    <a:masterClrMapping/>
  </p:clrMapOvr>
  <p:transition/>
</p:sldLayout>
</file>

<file path=ppt/slideLayouts/slideLayout2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5" y="785078"/>
            <a:ext cx="3008313" cy="650022"/>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205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5" y="1435148"/>
            <a:ext cx="3008313" cy="2737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82887510"/>
      </p:ext>
    </p:extLst>
  </p:cSld>
  <p:clrMapOvr>
    <a:masterClrMapping/>
  </p:clrMapOvr>
  <p:transition/>
</p:sldLayout>
</file>

<file path=ppt/slideLayouts/slideLayout2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4314"/>
            <a:ext cx="5486400" cy="37302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55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85"/>
            <a:ext cx="5486400" cy="2737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340895771"/>
      </p:ext>
    </p:extLst>
  </p:cSld>
  <p:clrMapOvr>
    <a:masterClrMapping/>
  </p:clrMapOvr>
  <p:transition/>
</p:sldLayout>
</file>

<file path=ppt/slideLayouts/slideLayout2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46142" y="642642"/>
            <a:ext cx="8397875" cy="663872"/>
          </a:xfrm>
        </p:spPr>
        <p:txBody>
          <a:bodyPr/>
          <a:lstStyle/>
          <a:p>
            <a:r>
              <a:rPr lang="en-US"/>
              <a:t>Click to edit Master title style</a:t>
            </a:r>
          </a:p>
        </p:txBody>
      </p:sp>
      <p:sp>
        <p:nvSpPr>
          <p:cNvPr id="3" name="Vertical Text Placeholder 2"/>
          <p:cNvSpPr>
            <a:spLocks noGrp="1"/>
          </p:cNvSpPr>
          <p:nvPr>
            <p:ph type="body" orient="vert" idx="1"/>
          </p:nvPr>
        </p:nvSpPr>
        <p:spPr>
          <a:xfrm>
            <a:off x="5200399" y="1617663"/>
            <a:ext cx="3086381" cy="36285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7591410"/>
      </p:ext>
    </p:extLst>
  </p:cSld>
  <p:clrMapOvr>
    <a:masterClrMapping/>
  </p:clrMapOvr>
  <p:transition/>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5325" y="84141"/>
            <a:ext cx="1331176" cy="5121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29709" y="84141"/>
            <a:ext cx="2763216" cy="5121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66880344"/>
      </p:ext>
    </p:extLst>
  </p:cSld>
  <p:clrMapOvr>
    <a:masterClrMapping/>
  </p:clrMapOvr>
  <p:transition/>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Arco a tutto sesto 5"/>
          <p:cNvSpPr/>
          <p:nvPr userDrawn="1"/>
        </p:nvSpPr>
        <p:spPr bwMode="auto">
          <a:xfrm rot="14518976">
            <a:off x="6662737" y="2524126"/>
            <a:ext cx="5076825" cy="3556000"/>
          </a:xfrm>
          <a:prstGeom prst="blockArc">
            <a:avLst>
              <a:gd name="adj1" fmla="val 12430007"/>
              <a:gd name="adj2" fmla="val 0"/>
              <a:gd name="adj3" fmla="val 25000"/>
            </a:avLst>
          </a:prstGeom>
          <a:solidFill>
            <a:schemeClr val="bg2">
              <a:lumMod val="75000"/>
              <a:lumOff val="25000"/>
              <a:alpha val="14000"/>
            </a:schemeClr>
          </a:solidFill>
          <a:ln w="9525" cap="flat" cmpd="sng" algn="ctr">
            <a:noFill/>
            <a:prstDash val="solid"/>
            <a:round/>
            <a:headEnd type="none" w="med" len="med"/>
            <a:tailEnd type="none" w="med" len="med"/>
          </a:ln>
          <a:effectLst/>
        </p:spPr>
        <p:txBody>
          <a:bodyPr/>
          <a:lstStyle/>
          <a:p>
            <a:pPr algn="r" eaLnBrk="1" hangingPunct="1">
              <a:defRPr/>
            </a:pPr>
            <a:endParaRPr lang="it-IT" sz="1800" b="1" i="1">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6" name="Segnaposto testo 2"/>
          <p:cNvSpPr txBox="1">
            <a:spLocks/>
          </p:cNvSpPr>
          <p:nvPr userDrawn="1"/>
        </p:nvSpPr>
        <p:spPr bwMode="auto">
          <a:xfrm>
            <a:off x="0" y="5372100"/>
            <a:ext cx="9144000" cy="800100"/>
          </a:xfrm>
          <a:prstGeom prst="rect">
            <a:avLst/>
          </a:prstGeom>
          <a:noFill/>
          <a:ln>
            <a:noFill/>
            <a:miter lim="800000"/>
            <a:headEnd/>
            <a:tailEnd/>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ctr" rtl="0" eaLnBrk="0" fontAlgn="base" hangingPunct="0">
              <a:spcBef>
                <a:spcPct val="0"/>
              </a:spcBef>
              <a:spcAft>
                <a:spcPct val="0"/>
              </a:spcAft>
              <a:buClr>
                <a:srgbClr val="FDE25E"/>
              </a:buClr>
              <a:defRPr kumimoji="0" lang="it-IT" sz="3400" b="1" i="1" u="none" strike="noStrike" kern="1200" cap="none" spc="0" normalizeH="0" baseline="0" smtClean="0">
                <a:ln>
                  <a:noFill/>
                </a:ln>
                <a:solidFill>
                  <a:schemeClr val="tx2"/>
                </a:solidFill>
                <a:effectLst/>
                <a:uLnTx/>
                <a:uFillTx/>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lang="it-IT" sz="3600" b="1" smtClean="0">
                <a:solidFill>
                  <a:schemeClr val="tx1"/>
                </a:solidFill>
                <a:latin typeface="Arial" charset="0"/>
                <a:ea typeface="ＭＳ Ｐゴシック" charset="0"/>
                <a:cs typeface="ＭＳ Ｐゴシック" charset="0"/>
              </a:defRPr>
            </a:lvl2pPr>
            <a:lvl3pPr marL="11430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3pPr>
            <a:lvl4pPr marL="16002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4pPr>
            <a:lvl5pPr marL="2057400" indent="-228600" algn="l" rtl="0" eaLnBrk="0" fontAlgn="base" hangingPunct="0">
              <a:spcBef>
                <a:spcPct val="30000"/>
              </a:spcBef>
              <a:spcAft>
                <a:spcPct val="0"/>
              </a:spcAft>
              <a:buChar char="»"/>
              <a:defRPr lang="it-IT" sz="3600" b="1">
                <a:solidFill>
                  <a:schemeClr val="tx1"/>
                </a:solidFill>
                <a:latin typeface="Arial" charset="0"/>
                <a:ea typeface="ＭＳ Ｐゴシック" charset="0"/>
                <a:cs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lang="en-US" sz="3200" b="0" i="0" dirty="0" err="1">
                <a:solidFill>
                  <a:srgbClr val="FFFF00"/>
                </a:solidFill>
              </a:rPr>
              <a:t>Davide</a:t>
            </a:r>
            <a:r>
              <a:rPr lang="en-US" sz="3200" b="0" i="0" dirty="0">
                <a:solidFill>
                  <a:srgbClr val="FFFF00"/>
                </a:solidFill>
              </a:rPr>
              <a:t> </a:t>
            </a:r>
            <a:r>
              <a:rPr lang="en-US" sz="3200" b="0" i="0" dirty="0" err="1">
                <a:solidFill>
                  <a:srgbClr val="FFFF00"/>
                </a:solidFill>
              </a:rPr>
              <a:t>Capodanno</a:t>
            </a:r>
            <a:r>
              <a:rPr lang="en-US" sz="3200" b="0" i="0" dirty="0">
                <a:solidFill>
                  <a:srgbClr val="FFFF00"/>
                </a:solidFill>
              </a:rPr>
              <a:t>, MD, PhD</a:t>
            </a:r>
          </a:p>
          <a:p>
            <a:pPr marL="0" indent="0">
              <a:defRPr/>
            </a:pPr>
            <a:r>
              <a:rPr lang="en-US" sz="1800" b="0" i="0" dirty="0" err="1">
                <a:solidFill>
                  <a:srgbClr val="FFFFFF"/>
                </a:solidFill>
              </a:rPr>
              <a:t>Ferrarotto</a:t>
            </a:r>
            <a:r>
              <a:rPr lang="en-US" sz="1800" b="0" i="0" dirty="0">
                <a:solidFill>
                  <a:srgbClr val="FFFFFF"/>
                </a:solidFill>
              </a:rPr>
              <a:t> Hospital, University of Catania</a:t>
            </a:r>
          </a:p>
        </p:txBody>
      </p:sp>
      <p:sp>
        <p:nvSpPr>
          <p:cNvPr id="4" name="Segnaposto immagine 3"/>
          <p:cNvSpPr>
            <a:spLocks noGrp="1"/>
          </p:cNvSpPr>
          <p:nvPr>
            <p:ph type="pic" sz="quarter" idx="10"/>
          </p:nvPr>
        </p:nvSpPr>
        <p:spPr>
          <a:xfrm>
            <a:off x="0" y="215772"/>
            <a:ext cx="9144000" cy="3060828"/>
          </a:xfrm>
          <a:prstGeom prst="rect">
            <a:avLst/>
          </a:prstGeom>
          <a:ln>
            <a:noFill/>
          </a:ln>
        </p:spPr>
        <p:txBody>
          <a:bodyPr vert="horz" anchor="ctr"/>
          <a:lstStyle>
            <a:lvl1pPr>
              <a:defRPr i="0">
                <a:solidFill>
                  <a:srgbClr val="FFFF00"/>
                </a:solidFill>
              </a:defRPr>
            </a:lvl1pPr>
          </a:lstStyle>
          <a:p>
            <a:pPr lvl="0"/>
            <a:r>
              <a:rPr lang="it-IT" noProof="0"/>
              <a:t>Trascinare l'immagine su un segnaposto o fare clic sull'icona per aggiungerla</a:t>
            </a:r>
            <a:endParaRPr lang="it-IT" noProof="0" dirty="0"/>
          </a:p>
        </p:txBody>
      </p:sp>
      <p:sp>
        <p:nvSpPr>
          <p:cNvPr id="25" name="Segnaposto testo 24"/>
          <p:cNvSpPr>
            <a:spLocks noGrp="1"/>
          </p:cNvSpPr>
          <p:nvPr>
            <p:ph type="body" sz="quarter" idx="11"/>
          </p:nvPr>
        </p:nvSpPr>
        <p:spPr>
          <a:xfrm>
            <a:off x="0" y="3429000"/>
            <a:ext cx="9144000" cy="457200"/>
          </a:xfrm>
          <a:prstGeom prst="rect">
            <a:avLst/>
          </a:prstGeom>
        </p:spPr>
        <p:txBody>
          <a:bodyPr vert="horz" anchor="ctr"/>
          <a:lstStyle>
            <a:lvl1pPr>
              <a:defRPr sz="1800" b="0" i="0">
                <a:solidFill>
                  <a:schemeClr val="bg1">
                    <a:lumMod val="50000"/>
                    <a:lumOff val="50000"/>
                  </a:schemeClr>
                </a:solidFill>
              </a:defRPr>
            </a:lvl1pPr>
          </a:lstStyle>
          <a:p>
            <a:pPr lvl="0"/>
            <a:r>
              <a:rPr lang="it-IT" noProof="0" dirty="0"/>
              <a:t>Fare clic per modificare gli stili del testo dello schema</a:t>
            </a:r>
          </a:p>
        </p:txBody>
      </p:sp>
      <p:sp>
        <p:nvSpPr>
          <p:cNvPr id="26" name="Titolo 25"/>
          <p:cNvSpPr>
            <a:spLocks noGrp="1"/>
          </p:cNvSpPr>
          <p:nvPr>
            <p:ph type="title"/>
          </p:nvPr>
        </p:nvSpPr>
        <p:spPr>
          <a:xfrm>
            <a:off x="0" y="3898411"/>
            <a:ext cx="9144000" cy="1447799"/>
          </a:xfrm>
          <a:prstGeom prst="rect">
            <a:avLst/>
          </a:prstGeom>
          <a:noFill/>
          <a:ln>
            <a:noFill/>
            <a:prstDash val="solid"/>
          </a:ln>
        </p:spPr>
        <p:txBody>
          <a:bodyPr vert="horz" anchor="ctr"/>
          <a:lstStyle>
            <a:lvl1pPr>
              <a:defRPr sz="4400" baseline="0">
                <a:ln>
                  <a:noFill/>
                </a:ln>
              </a:defRPr>
            </a:lvl1pPr>
          </a:lstStyle>
          <a:p>
            <a:r>
              <a:rPr lang="it-IT" dirty="0"/>
              <a:t>Fare clic per modificare stile</a:t>
            </a:r>
          </a:p>
        </p:txBody>
      </p:sp>
    </p:spTree>
    <p:extLst>
      <p:ext uri="{BB962C8B-B14F-4D97-AF65-F5344CB8AC3E}">
        <p14:creationId xmlns:p14="http://schemas.microsoft.com/office/powerpoint/2010/main" val="3158259798"/>
      </p:ext>
    </p:extLst>
  </p:cSld>
  <p:clrMapOvr>
    <a:masterClrMapping/>
  </p:clrMapOvr>
  <p:transition>
    <p:wipe dir="r"/>
  </p:transition>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Conflict of interest">
    <p:spTree>
      <p:nvGrpSpPr>
        <p:cNvPr id="1" name=""/>
        <p:cNvGrpSpPr/>
        <p:nvPr/>
      </p:nvGrpSpPr>
      <p:grpSpPr>
        <a:xfrm>
          <a:off x="0" y="0"/>
          <a:ext cx="0" cy="0"/>
          <a:chOff x="0" y="0"/>
          <a:chExt cx="0" cy="0"/>
        </a:xfrm>
      </p:grpSpPr>
      <p:sp>
        <p:nvSpPr>
          <p:cNvPr id="2" name="Rectangle 1"/>
          <p:cNvSpPr/>
          <p:nvPr userDrawn="1"/>
        </p:nvSpPr>
        <p:spPr bwMode="auto">
          <a:xfrm>
            <a:off x="228600" y="1406525"/>
            <a:ext cx="8610600" cy="2479675"/>
          </a:xfrm>
          <a:prstGeom prst="rect">
            <a:avLst/>
          </a:prstGeom>
          <a:noFill/>
          <a:ln w="9525" cap="flat" cmpd="sng" algn="ctr">
            <a:noFill/>
            <a:prstDash val="solid"/>
            <a:round/>
            <a:headEnd type="none" w="med" len="med"/>
            <a:tailEnd type="none" w="med" len="med"/>
          </a:ln>
          <a:effectLst/>
        </p:spPr>
        <p:txBody>
          <a:bodyPr/>
          <a:lstStyle/>
          <a:p>
            <a:pPr algn="ctr" eaLnBrk="1" fontAlgn="auto" hangingPunct="1">
              <a:spcBef>
                <a:spcPts val="0"/>
              </a:spcBef>
              <a:spcAft>
                <a:spcPts val="0"/>
              </a:spcAft>
              <a:defRPr/>
            </a:pPr>
            <a:endParaRPr lang="it-IT" sz="1800" b="1" kern="0">
              <a:solidFill>
                <a:srgbClr val="FFFFFF"/>
              </a:solidFill>
              <a:effectLst>
                <a:outerShdw blurRad="38100" dist="38100" dir="2700000" algn="tl">
                  <a:srgbClr val="000000">
                    <a:alpha val="43137"/>
                  </a:srgbClr>
                </a:outerShdw>
              </a:effectLst>
              <a:latin typeface="Arial" charset="0"/>
              <a:ea typeface="ヒラギノ角ゴ Pro W3" pitchFamily="112" charset="-128"/>
              <a:cs typeface="Arial" pitchFamily="34" charset="0"/>
            </a:endParaRPr>
          </a:p>
        </p:txBody>
      </p:sp>
      <p:sp>
        <p:nvSpPr>
          <p:cNvPr id="3" name="Rettangolo 2"/>
          <p:cNvSpPr>
            <a:spLocks noChangeArrowheads="1"/>
          </p:cNvSpPr>
          <p:nvPr userDrawn="1"/>
        </p:nvSpPr>
        <p:spPr bwMode="auto">
          <a:xfrm>
            <a:off x="290513" y="1468438"/>
            <a:ext cx="8610600" cy="3581400"/>
          </a:xfrm>
          <a:prstGeom prst="rect">
            <a:avLst/>
          </a:prstGeom>
          <a:solidFill>
            <a:srgbClr val="14202E"/>
          </a:solidFill>
          <a:ln>
            <a:noFill/>
          </a:ln>
          <a:extLst>
            <a:ext uri="{91240B29-F687-4f45-9708-019B960494DF}">
              <a14:hiddenLine xmlns="" xmlns:a14="http://schemas.microsoft.com/office/drawing/2010/main" w="9525" algn="ctr">
                <a:solidFill>
                  <a:srgbClr val="000000"/>
                </a:solidFill>
                <a:miter lim="800000"/>
                <a:headEnd/>
                <a:tailEnd/>
              </a14:hiddenLine>
            </a:ext>
          </a:extLst>
        </p:spPr>
        <p:txBody>
          <a:bodyPr anchor="ct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defRPr/>
            </a:pPr>
            <a:endParaRPr lang="it-IT" altLang="en-US" sz="1800">
              <a:solidFill>
                <a:srgbClr val="FFFFFF"/>
              </a:solidFill>
              <a:latin typeface="Calibri" pitchFamily="34" charset="0"/>
              <a:ea typeface="ＭＳ Ｐゴシック" pitchFamily="34" charset="-128"/>
            </a:endParaRPr>
          </a:p>
        </p:txBody>
      </p:sp>
      <p:sp>
        <p:nvSpPr>
          <p:cNvPr id="4" name="Text Box 7"/>
          <p:cNvSpPr txBox="1">
            <a:spLocks noChangeArrowheads="1"/>
          </p:cNvSpPr>
          <p:nvPr userDrawn="1"/>
        </p:nvSpPr>
        <p:spPr bwMode="auto">
          <a:xfrm>
            <a:off x="228600" y="1524000"/>
            <a:ext cx="8686800" cy="7080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2000" dirty="0">
                <a:solidFill>
                  <a:srgbClr val="FFFFFF"/>
                </a:solidFill>
                <a:cs typeface="Arial" charset="0"/>
              </a:rPr>
              <a:t>Within the past 12 months, I, </a:t>
            </a:r>
            <a:r>
              <a:rPr lang="en-US" sz="2000" b="1" dirty="0" err="1">
                <a:solidFill>
                  <a:srgbClr val="FFFF00"/>
                </a:solidFill>
                <a:cs typeface="Arial" charset="0"/>
              </a:rPr>
              <a:t>Davide</a:t>
            </a:r>
            <a:r>
              <a:rPr lang="en-US" sz="2000" b="1" dirty="0">
                <a:solidFill>
                  <a:srgbClr val="FFFF00"/>
                </a:solidFill>
                <a:cs typeface="Arial" charset="0"/>
              </a:rPr>
              <a:t> </a:t>
            </a:r>
            <a:r>
              <a:rPr lang="en-US" sz="2000" b="1" dirty="0" err="1">
                <a:solidFill>
                  <a:srgbClr val="FFFF00"/>
                </a:solidFill>
                <a:cs typeface="Arial" charset="0"/>
              </a:rPr>
              <a:t>Capodanno</a:t>
            </a:r>
            <a:r>
              <a:rPr lang="en-US" sz="2000" dirty="0">
                <a:solidFill>
                  <a:srgbClr val="FFFFFF"/>
                </a:solidFill>
                <a:cs typeface="Arial" charset="0"/>
              </a:rPr>
              <a:t>, have had a financial interest/arrangement or affiliation with the organization(s) listed below.</a:t>
            </a:r>
          </a:p>
        </p:txBody>
      </p:sp>
      <p:sp>
        <p:nvSpPr>
          <p:cNvPr id="5" name="CasellaDiTesto 13"/>
          <p:cNvSpPr txBox="1">
            <a:spLocks noChangeArrowheads="1"/>
          </p:cNvSpPr>
          <p:nvPr userDrawn="1"/>
        </p:nvSpPr>
        <p:spPr bwMode="auto">
          <a:xfrm>
            <a:off x="152400" y="381000"/>
            <a:ext cx="8839200" cy="7080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800">
                <a:solidFill>
                  <a:schemeClr val="tx1"/>
                </a:solidFill>
                <a:latin typeface="Arial" pitchFamily="34" charset="0"/>
              </a:defRPr>
            </a:lvl1pPr>
            <a:lvl2pPr marL="742950" indent="-285750">
              <a:defRPr sz="2800">
                <a:solidFill>
                  <a:schemeClr val="tx1"/>
                </a:solidFill>
                <a:latin typeface="Arial" pitchFamily="34" charset="0"/>
              </a:defRPr>
            </a:lvl2pPr>
            <a:lvl3pPr marL="1143000" indent="-228600">
              <a:defRPr sz="2800">
                <a:solidFill>
                  <a:schemeClr val="tx1"/>
                </a:solidFill>
                <a:latin typeface="Arial" pitchFamily="34" charset="0"/>
              </a:defRPr>
            </a:lvl3pPr>
            <a:lvl4pPr marL="1600200" indent="-228600">
              <a:defRPr sz="2800">
                <a:solidFill>
                  <a:schemeClr val="tx1"/>
                </a:solidFill>
                <a:latin typeface="Arial" pitchFamily="34" charset="0"/>
              </a:defRPr>
            </a:lvl4pPr>
            <a:lvl5pPr marL="2057400" indent="-22860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algn="ctr" eaLnBrk="1" hangingPunct="1">
              <a:defRPr/>
            </a:pPr>
            <a:r>
              <a:rPr lang="en-US" altLang="en-US" sz="4000" b="1">
                <a:solidFill>
                  <a:srgbClr val="FFFFFF"/>
                </a:solidFill>
                <a:ea typeface="ＭＳ Ｐゴシック" pitchFamily="34" charset="-128"/>
              </a:rPr>
              <a:t>Disclosure of Financial Interest</a:t>
            </a:r>
          </a:p>
        </p:txBody>
      </p:sp>
      <p:graphicFrame>
        <p:nvGraphicFramePr>
          <p:cNvPr id="6" name="Table 10"/>
          <p:cNvGraphicFramePr>
            <a:graphicFrameLocks noGrp="1"/>
          </p:cNvGraphicFramePr>
          <p:nvPr/>
        </p:nvGraphicFramePr>
        <p:xfrm>
          <a:off x="228600" y="2590800"/>
          <a:ext cx="8686800" cy="2827338"/>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537897">
                <a:tc>
                  <a:txBody>
                    <a:bodyPr/>
                    <a:lstStyle/>
                    <a:p>
                      <a:r>
                        <a:rPr lang="en-US" sz="2000" b="1" dirty="0">
                          <a:solidFill>
                            <a:srgbClr val="FFFF00"/>
                          </a:solidFill>
                        </a:rPr>
                        <a:t>Affiliation/Financial relationship</a:t>
                      </a:r>
                    </a:p>
                  </a:txBody>
                  <a:tcPr marL="91443" marR="91443"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r>
                        <a:rPr lang="en-US" sz="2000" b="1" dirty="0">
                          <a:solidFill>
                            <a:srgbClr val="FFFF00"/>
                          </a:solidFill>
                        </a:rPr>
                        <a:t>Company</a:t>
                      </a:r>
                    </a:p>
                  </a:txBody>
                  <a:tcPr marL="91443" marR="91443" marT="45702" marB="45702">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0"/>
                  </a:ext>
                </a:extLst>
              </a:tr>
              <a:tr h="914359">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Speakers’ honoraria</a:t>
                      </a:r>
                    </a:p>
                  </a:txBody>
                  <a:tcPr marL="108000" marR="108000"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tc>
                  <a:txBody>
                    <a:bodyPr/>
                    <a:lstStyle/>
                    <a:p>
                      <a:pPr algn="l" eaLnBrk="1" hangingPunct="1">
                        <a:buClr>
                          <a:srgbClr val="FFFF00"/>
                        </a:buClr>
                        <a:buFont typeface="Arial"/>
                        <a:buNone/>
                        <a:defRPr/>
                      </a:pPr>
                      <a:r>
                        <a:rPr lang="en-US" sz="1800" b="0" i="0" dirty="0">
                          <a:solidFill>
                            <a:srgbClr val="FFFFFF"/>
                          </a:solidFill>
                          <a:cs typeface="Arial"/>
                        </a:rPr>
                        <a:t>AstraZeneca, Bayer, Bristol-Myers Squibb, </a:t>
                      </a:r>
                      <a:r>
                        <a:rPr lang="en-US" sz="1800" b="0" i="0" dirty="0" err="1">
                          <a:solidFill>
                            <a:srgbClr val="FFFFFF"/>
                          </a:solidFill>
                          <a:cs typeface="Arial"/>
                        </a:rPr>
                        <a:t>Cordis</a:t>
                      </a:r>
                      <a:r>
                        <a:rPr lang="en-US" sz="1800" b="0" i="0" dirty="0">
                          <a:solidFill>
                            <a:srgbClr val="FFFFFF"/>
                          </a:solidFill>
                          <a:cs typeface="Arial"/>
                        </a:rPr>
                        <a:t>, Daiichi</a:t>
                      </a:r>
                      <a:r>
                        <a:rPr lang="en-US" sz="1800" b="0" i="0" baseline="0" dirty="0">
                          <a:solidFill>
                            <a:srgbClr val="FFFFFF"/>
                          </a:solidFill>
                          <a:cs typeface="Arial"/>
                        </a:rPr>
                        <a:t> </a:t>
                      </a:r>
                      <a:r>
                        <a:rPr lang="en-US" sz="1800" b="0" i="0" dirty="0">
                          <a:solidFill>
                            <a:srgbClr val="FFFFFF"/>
                          </a:solidFill>
                          <a:cs typeface="Arial"/>
                        </a:rPr>
                        <a:t>Sankyo, Pfizer, </a:t>
                      </a:r>
                      <a:r>
                        <a:rPr lang="en-US" sz="1800" b="0" i="0" dirty="0" err="1">
                          <a:solidFill>
                            <a:srgbClr val="FFFFFF"/>
                          </a:solidFill>
                          <a:cs typeface="Arial"/>
                        </a:rPr>
                        <a:t>Sanofi</a:t>
                      </a:r>
                      <a:r>
                        <a:rPr lang="en-US" sz="1800" b="0" i="0" dirty="0">
                          <a:solidFill>
                            <a:srgbClr val="FFFFFF"/>
                          </a:solidFill>
                          <a:cs typeface="Arial"/>
                        </a:rPr>
                        <a:t> Aventis</a:t>
                      </a:r>
                    </a:p>
                  </a:txBody>
                  <a:tcPr marL="91443" marR="91443"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extLst>
                  <a:ext uri="{0D108BD9-81ED-4DB2-BD59-A6C34878D82A}">
                    <a16:rowId xmlns:a16="http://schemas.microsoft.com/office/drawing/2014/main" val="10001"/>
                  </a:ext>
                </a:extLst>
              </a:tr>
              <a:tr h="693747">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Consulting</a:t>
                      </a:r>
                    </a:p>
                  </a:txBody>
                  <a:tcPr marL="108000" marR="108000"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pPr algn="l" eaLnBrk="1" hangingPunct="1">
                        <a:buClr>
                          <a:srgbClr val="FFFF00"/>
                        </a:buClr>
                        <a:buFont typeface="Arial"/>
                        <a:buNone/>
                        <a:defRPr/>
                      </a:pPr>
                      <a:r>
                        <a:rPr lang="en-US" sz="1800" b="0" i="0" dirty="0">
                          <a:solidFill>
                            <a:srgbClr val="FFFFFF"/>
                          </a:solidFill>
                          <a:latin typeface="+mn-lt"/>
                          <a:cs typeface="Arial"/>
                        </a:rPr>
                        <a:t>Abbott Vascular (VHD branch)</a:t>
                      </a:r>
                    </a:p>
                  </a:txBody>
                  <a:tcPr marL="91443" marR="91443"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2"/>
                  </a:ext>
                </a:extLst>
              </a:tr>
              <a:tr h="681336">
                <a:tc>
                  <a:txBody>
                    <a:bodyPr/>
                    <a:lstStyle/>
                    <a:p>
                      <a:pPr marL="393300" indent="-285750">
                        <a:lnSpc>
                          <a:spcPct val="90000"/>
                        </a:lnSpc>
                        <a:spcBef>
                          <a:spcPct val="0"/>
                        </a:spcBef>
                        <a:buClr>
                          <a:srgbClr val="FFFF00"/>
                        </a:buClr>
                        <a:buFont typeface="Arial"/>
                        <a:buChar char="•"/>
                      </a:pPr>
                      <a:r>
                        <a:rPr lang="en-US" sz="2000" b="1" dirty="0">
                          <a:solidFill>
                            <a:schemeClr val="tx1"/>
                          </a:solidFill>
                          <a:latin typeface="Arial" charset="0"/>
                        </a:rPr>
                        <a:t>Advisory Board</a:t>
                      </a:r>
                    </a:p>
                  </a:txBody>
                  <a:tcPr marL="108000" marR="108000"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tc>
                  <a:txBody>
                    <a:bodyPr/>
                    <a:lstStyle/>
                    <a:p>
                      <a:pPr algn="l" eaLnBrk="1" hangingPunct="1">
                        <a:buClr>
                          <a:srgbClr val="FFFF00"/>
                        </a:buClr>
                        <a:buFont typeface="Arial"/>
                        <a:buNone/>
                        <a:defRPr/>
                      </a:pPr>
                      <a:r>
                        <a:rPr lang="en-US" sz="1800" b="0" i="0" dirty="0">
                          <a:solidFill>
                            <a:srgbClr val="FFFFFF"/>
                          </a:solidFill>
                          <a:cs typeface="Arial"/>
                        </a:rPr>
                        <a:t>AstraZeneca, The Medicine Company</a:t>
                      </a:r>
                    </a:p>
                  </a:txBody>
                  <a:tcPr marL="91443" marR="91443" marT="45702" marB="45702"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21364D"/>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78795955"/>
      </p:ext>
    </p:extLst>
  </p:cSld>
  <p:clrMapOvr>
    <a:masterClrMapping/>
  </p:clrMapOvr>
  <p:transition>
    <p:wipe dir="r"/>
  </p:transition>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Titolo">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4"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017484"/>
            <a:ext cx="8839200" cy="5154716"/>
          </a:xfrm>
          <a:prstGeom prst="rect">
            <a:avLst/>
          </a:prstGeom>
          <a:solidFill>
            <a:srgbClr val="152A3D"/>
          </a:solidFill>
          <a:ln>
            <a:solidFill>
              <a:schemeClr val="tx1"/>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696779225"/>
      </p:ext>
    </p:extLst>
  </p:cSld>
  <p:clrMapOvr>
    <a:masterClrMapping/>
  </p:clrMapOvr>
  <p:transition>
    <p:wipe dir="r"/>
  </p:transition>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Paper summary">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11" name="Segnaposto immagine 10"/>
          <p:cNvSpPr>
            <a:spLocks noGrp="1"/>
          </p:cNvSpPr>
          <p:nvPr>
            <p:ph type="pic" sz="quarter" idx="11"/>
          </p:nvPr>
        </p:nvSpPr>
        <p:spPr>
          <a:xfrm>
            <a:off x="152400" y="1066800"/>
            <a:ext cx="4114800" cy="5029200"/>
          </a:xfrm>
          <a:prstGeom prst="rect">
            <a:avLst/>
          </a:prstGeom>
          <a:ln w="38100" cmpd="sng">
            <a:solidFill>
              <a:schemeClr val="accent6"/>
            </a:solidFill>
          </a:ln>
        </p:spPr>
        <p:txBody>
          <a:bodyPr vert="horz"/>
          <a:lstStyle>
            <a:lvl1pPr>
              <a:defRPr sz="2000" i="0">
                <a:solidFill>
                  <a:srgbClr val="FFFFFF"/>
                </a:solidFill>
              </a:defRPr>
            </a:lvl1pPr>
          </a:lstStyle>
          <a:p>
            <a:pPr lvl="0"/>
            <a:endParaRPr lang="it-IT" noProof="0"/>
          </a:p>
        </p:txBody>
      </p:sp>
      <p:sp>
        <p:nvSpPr>
          <p:cNvPr id="13" name="Segnaposto testo 12"/>
          <p:cNvSpPr>
            <a:spLocks noGrp="1"/>
          </p:cNvSpPr>
          <p:nvPr>
            <p:ph type="body" sz="quarter" idx="12"/>
          </p:nvPr>
        </p:nvSpPr>
        <p:spPr>
          <a:xfrm>
            <a:off x="4343400" y="1066800"/>
            <a:ext cx="4648200" cy="5029200"/>
          </a:xfrm>
          <a:prstGeom prst="rect">
            <a:avLst/>
          </a:prstGeom>
          <a:solidFill>
            <a:schemeClr val="accent6">
              <a:lumMod val="50000"/>
            </a:schemeClr>
          </a:solidFill>
          <a:ln>
            <a:solidFill>
              <a:srgbClr val="FFFFFF"/>
            </a:solidFill>
          </a:ln>
        </p:spPr>
        <p:txBody>
          <a:bodyPr vert="horz"/>
          <a:lstStyle>
            <a:lvl1pPr marL="0" indent="0" algn="l">
              <a:defRPr sz="2400" b="0" i="0">
                <a:solidFill>
                  <a:srgbClr val="FFFF00"/>
                </a:solidFill>
              </a:defRPr>
            </a:lvl1pPr>
            <a:lvl2pPr marL="457200" indent="-285750" algn="l">
              <a:buClr>
                <a:srgbClr val="FFFF00"/>
              </a:buClr>
              <a:buSzPct val="150000"/>
              <a:buFont typeface="Arial"/>
              <a:buChar char="•"/>
              <a:defRPr sz="1800" b="0" i="0"/>
            </a:lvl2pPr>
            <a:lvl3pPr marL="627063" indent="-285750" algn="l">
              <a:buClr>
                <a:srgbClr val="FFFF00"/>
              </a:buClr>
              <a:buSzPct val="150000"/>
              <a:buFont typeface="Arial"/>
              <a:buChar char="•"/>
              <a:defRPr sz="1600" b="0" i="0"/>
            </a:lvl3pPr>
            <a:lvl4pPr marL="896938" indent="-285750" algn="l">
              <a:buClr>
                <a:srgbClr val="FFFF00"/>
              </a:buClr>
              <a:buSzPct val="150000"/>
              <a:buFont typeface="Arial"/>
              <a:buChar char="•"/>
              <a:defRPr sz="1400" b="0" i="0"/>
            </a:lvl4pPr>
            <a:lvl5pPr marL="896938" indent="-285750" algn="l" defTabSz="1257300">
              <a:buClr>
                <a:srgbClr val="FFFF00"/>
              </a:buClr>
              <a:buSzPct val="150000"/>
              <a:buFont typeface="Arial"/>
              <a:buChar char="•"/>
              <a:defRPr sz="1400" b="0" i="0"/>
            </a:lvl5pPr>
          </a:lstStyle>
          <a:p>
            <a:pPr lvl="0"/>
            <a:r>
              <a:rPr lang="it-IT" dirty="0"/>
              <a:t>Fare clic per modificare gli stili del testo dello schema</a:t>
            </a:r>
          </a:p>
          <a:p>
            <a:pPr lvl="1"/>
            <a:r>
              <a:rPr lang="it-IT" dirty="0"/>
              <a:t>Secondo livello</a:t>
            </a:r>
          </a:p>
        </p:txBody>
      </p:sp>
    </p:spTree>
    <p:extLst>
      <p:ext uri="{BB962C8B-B14F-4D97-AF65-F5344CB8AC3E}">
        <p14:creationId xmlns:p14="http://schemas.microsoft.com/office/powerpoint/2010/main" val="1040848374"/>
      </p:ext>
    </p:extLst>
  </p:cSld>
  <p:clrMapOvr>
    <a:masterClrMapping/>
  </p:clrMapOvr>
  <p:transition>
    <p:wipe dir="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71475"/>
            <a:ext cx="1943100" cy="5724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71475"/>
            <a:ext cx="5676900" cy="5724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Blue background">
    <p:spTree>
      <p:nvGrpSpPr>
        <p:cNvPr id="1" name=""/>
        <p:cNvGrpSpPr/>
        <p:nvPr/>
      </p:nvGrpSpPr>
      <p:grpSpPr>
        <a:xfrm>
          <a:off x="0" y="0"/>
          <a:ext cx="0" cy="0"/>
          <a:chOff x="0" y="0"/>
          <a:chExt cx="0" cy="0"/>
        </a:xfrm>
      </p:grpSpPr>
      <p:sp>
        <p:nvSpPr>
          <p:cNvPr id="4" name="Rettangolo 1"/>
          <p:cNvSpPr/>
          <p:nvPr userDrawn="1"/>
        </p:nvSpPr>
        <p:spPr bwMode="auto">
          <a:xfrm>
            <a:off x="152400" y="990600"/>
            <a:ext cx="8839200" cy="5181600"/>
          </a:xfrm>
          <a:prstGeom prst="rect">
            <a:avLst/>
          </a:prstGeom>
          <a:solidFill>
            <a:srgbClr val="152A3D"/>
          </a:solidFill>
          <a:ln w="9525" cap="flat" cmpd="sng" algn="ctr">
            <a:solidFill>
              <a:schemeClr val="tx1"/>
            </a:solidFill>
            <a:prstDash val="solid"/>
            <a:round/>
            <a:headEnd type="none" w="med" len="med"/>
            <a:tailEnd type="none" w="med" len="med"/>
          </a:ln>
          <a:effectLst/>
        </p:spPr>
        <p:txBody>
          <a:bodyPr/>
          <a:lstStyle/>
          <a:p>
            <a:pPr algn="r" eaLnBrk="1" hangingPunct="1">
              <a:defRPr/>
            </a:pPr>
            <a:endParaRPr lang="it-IT" sz="1800" b="1" i="1">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3296292807"/>
      </p:ext>
    </p:extLst>
  </p:cSld>
  <p:clrMapOvr>
    <a:masterClrMapping/>
  </p:clrMapOvr>
  <p:transition>
    <p:wipe dir="r"/>
  </p:transition>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2 lines">
    <p:spTree>
      <p:nvGrpSpPr>
        <p:cNvPr id="1" name=""/>
        <p:cNvGrpSpPr/>
        <p:nvPr/>
      </p:nvGrpSpPr>
      <p:grpSpPr>
        <a:xfrm>
          <a:off x="0" y="0"/>
          <a:ext cx="0" cy="0"/>
          <a:chOff x="0" y="0"/>
          <a:chExt cx="0" cy="0"/>
        </a:xfrm>
      </p:grpSpPr>
      <p:sp>
        <p:nvSpPr>
          <p:cNvPr id="4" name="Rettangolo 1"/>
          <p:cNvSpPr/>
          <p:nvPr userDrawn="1"/>
        </p:nvSpPr>
        <p:spPr bwMode="auto">
          <a:xfrm>
            <a:off x="152400" y="1600200"/>
            <a:ext cx="8839200" cy="4572000"/>
          </a:xfrm>
          <a:prstGeom prst="rect">
            <a:avLst/>
          </a:prstGeom>
          <a:solidFill>
            <a:srgbClr val="152A3D"/>
          </a:solidFill>
          <a:ln w="9525" cap="flat" cmpd="sng" algn="ctr">
            <a:solidFill>
              <a:schemeClr val="tx1"/>
            </a:solidFill>
            <a:prstDash val="solid"/>
            <a:round/>
            <a:headEnd type="none" w="med" len="med"/>
            <a:tailEnd type="none" w="med" len="med"/>
          </a:ln>
          <a:effectLst/>
        </p:spPr>
        <p:txBody>
          <a:bodyPr/>
          <a:lstStyle/>
          <a:p>
            <a:pPr algn="r" eaLnBrk="1" hangingPunct="1">
              <a:defRPr/>
            </a:pPr>
            <a:endParaRPr lang="it-IT" sz="1800" b="1" i="1">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6" name="Titolo 5"/>
          <p:cNvSpPr>
            <a:spLocks noGrp="1"/>
          </p:cNvSpPr>
          <p:nvPr>
            <p:ph type="title"/>
          </p:nvPr>
        </p:nvSpPr>
        <p:spPr>
          <a:xfrm>
            <a:off x="152400" y="228600"/>
            <a:ext cx="8839200" cy="1295400"/>
          </a:xfrm>
          <a:prstGeom prst="rect">
            <a:avLst/>
          </a:prstGeom>
          <a:ln>
            <a:noFill/>
          </a:ln>
        </p:spPr>
        <p:txBody>
          <a:bodyPr vert="horz" anchor="ctr"/>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515092344"/>
      </p:ext>
    </p:extLst>
  </p:cSld>
  <p:clrMapOvr>
    <a:masterClrMapping/>
  </p:clrMapOvr>
  <p:transition>
    <p:wipe dir="r"/>
  </p:transition>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1_Blue background">
    <p:spTree>
      <p:nvGrpSpPr>
        <p:cNvPr id="1" name=""/>
        <p:cNvGrpSpPr/>
        <p:nvPr/>
      </p:nvGrpSpPr>
      <p:grpSpPr>
        <a:xfrm>
          <a:off x="0" y="0"/>
          <a:ext cx="0" cy="0"/>
          <a:chOff x="0" y="0"/>
          <a:chExt cx="0" cy="0"/>
        </a:xfrm>
      </p:grpSpPr>
      <p:sp>
        <p:nvSpPr>
          <p:cNvPr id="7" name="Rettangolo 1"/>
          <p:cNvSpPr/>
          <p:nvPr userDrawn="1"/>
        </p:nvSpPr>
        <p:spPr bwMode="auto">
          <a:xfrm>
            <a:off x="152400" y="1219200"/>
            <a:ext cx="8839200" cy="4953000"/>
          </a:xfrm>
          <a:prstGeom prst="rect">
            <a:avLst/>
          </a:prstGeom>
          <a:solidFill>
            <a:srgbClr val="152A3D"/>
          </a:solidFill>
          <a:ln w="9525" cap="flat" cmpd="sng" algn="ctr">
            <a:solidFill>
              <a:schemeClr val="tx1"/>
            </a:solidFill>
            <a:prstDash val="solid"/>
            <a:round/>
            <a:headEnd type="none" w="med" len="med"/>
            <a:tailEnd type="none" w="med" len="med"/>
          </a:ln>
          <a:effectLst/>
        </p:spPr>
        <p:txBody>
          <a:bodyPr/>
          <a:lstStyle/>
          <a:p>
            <a:pPr algn="r" eaLnBrk="1" hangingPunct="1">
              <a:defRPr/>
            </a:pPr>
            <a:endParaRPr lang="it-IT" sz="1800" b="1" i="1">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4" name="Segnaposto testo 3"/>
          <p:cNvSpPr>
            <a:spLocks noGrp="1"/>
          </p:cNvSpPr>
          <p:nvPr>
            <p:ph type="body" sz="quarter" idx="11"/>
          </p:nvPr>
        </p:nvSpPr>
        <p:spPr>
          <a:xfrm>
            <a:off x="152400" y="838200"/>
            <a:ext cx="8839200" cy="417633"/>
          </a:xfrm>
          <a:prstGeom prst="rect">
            <a:avLst/>
          </a:prstGeom>
        </p:spPr>
        <p:txBody>
          <a:bodyPr vert="horz"/>
          <a:lstStyle>
            <a:lvl1pPr algn="ctr">
              <a:defRPr sz="1600" i="0">
                <a:solidFill>
                  <a:srgbClr val="FFFF00"/>
                </a:solidFill>
              </a:defRPr>
            </a:lvl1pPr>
            <a:lvl2pPr algn="ctr">
              <a:defRPr>
                <a:solidFill>
                  <a:srgbClr val="FFFF00"/>
                </a:solidFill>
              </a:defRPr>
            </a:lvl2pPr>
            <a:lvl3pPr algn="ctr">
              <a:defRPr>
                <a:solidFill>
                  <a:srgbClr val="FFFF00"/>
                </a:solidFill>
              </a:defRPr>
            </a:lvl3pPr>
            <a:lvl4pPr algn="ctr">
              <a:defRPr>
                <a:solidFill>
                  <a:srgbClr val="FFFF00"/>
                </a:solidFill>
              </a:defRPr>
            </a:lvl4pPr>
            <a:lvl5pPr algn="ctr">
              <a:defRPr>
                <a:solidFill>
                  <a:srgbClr val="FFFF00"/>
                </a:solidFill>
              </a:defRPr>
            </a:lvl5pPr>
          </a:lstStyle>
          <a:p>
            <a:pPr lvl="0"/>
            <a:r>
              <a:rPr lang="it-IT" dirty="0"/>
              <a:t>Fare clic per modificare gli stili del testo dello schema</a:t>
            </a:r>
          </a:p>
        </p:txBody>
      </p:sp>
    </p:spTree>
    <p:extLst>
      <p:ext uri="{BB962C8B-B14F-4D97-AF65-F5344CB8AC3E}">
        <p14:creationId xmlns:p14="http://schemas.microsoft.com/office/powerpoint/2010/main" val="3212818643"/>
      </p:ext>
    </p:extLst>
  </p:cSld>
  <p:clrMapOvr>
    <a:masterClrMapping/>
  </p:clrMapOvr>
  <p:transition>
    <p:wipe dir="r"/>
  </p:transition>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 Reference">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2929366306"/>
      </p:ext>
    </p:extLst>
  </p:cSld>
  <p:clrMapOvr>
    <a:masterClrMapping/>
  </p:clrMapOvr>
  <p:transition>
    <p:wipe dir="r"/>
  </p:transition>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 Subtitle + Reference">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
        <p:nvSpPr>
          <p:cNvPr id="5" name="Segnaposto testo 6"/>
          <p:cNvSpPr>
            <a:spLocks noGrp="1"/>
          </p:cNvSpPr>
          <p:nvPr>
            <p:ph type="body" sz="quarter" idx="10"/>
          </p:nvPr>
        </p:nvSpPr>
        <p:spPr>
          <a:xfrm>
            <a:off x="4205544" y="6290846"/>
            <a:ext cx="4801314" cy="307777"/>
          </a:xfrm>
          <a:prstGeom prst="rect">
            <a:avLst/>
          </a:prstGeom>
          <a:ln>
            <a:noFill/>
          </a:ln>
        </p:spPr>
        <p:txBody>
          <a:bodyPr wrap="non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4" name="Segnaposto testo 3"/>
          <p:cNvSpPr>
            <a:spLocks noGrp="1"/>
          </p:cNvSpPr>
          <p:nvPr>
            <p:ph type="body" sz="quarter" idx="11"/>
          </p:nvPr>
        </p:nvSpPr>
        <p:spPr>
          <a:xfrm>
            <a:off x="152400" y="953967"/>
            <a:ext cx="8839200" cy="417633"/>
          </a:xfrm>
          <a:prstGeom prst="rect">
            <a:avLst/>
          </a:prstGeom>
        </p:spPr>
        <p:txBody>
          <a:bodyPr vert="horz"/>
          <a:lstStyle>
            <a:lvl1pPr algn="ctr">
              <a:defRPr sz="1600" i="0">
                <a:solidFill>
                  <a:srgbClr val="FFFF00"/>
                </a:solidFill>
              </a:defRPr>
            </a:lvl1pPr>
            <a:lvl2pPr algn="ctr">
              <a:defRPr>
                <a:solidFill>
                  <a:srgbClr val="FFFF00"/>
                </a:solidFill>
              </a:defRPr>
            </a:lvl2pPr>
            <a:lvl3pPr algn="ctr">
              <a:defRPr>
                <a:solidFill>
                  <a:srgbClr val="FFFF00"/>
                </a:solidFill>
              </a:defRPr>
            </a:lvl3pPr>
            <a:lvl4pPr algn="ctr">
              <a:defRPr>
                <a:solidFill>
                  <a:srgbClr val="FFFF00"/>
                </a:solidFill>
              </a:defRPr>
            </a:lvl4pPr>
            <a:lvl5pPr algn="ctr">
              <a:defRPr>
                <a:solidFill>
                  <a:srgbClr val="FFFF00"/>
                </a:solidFill>
              </a:defRPr>
            </a:lvl5pPr>
          </a:lstStyle>
          <a:p>
            <a:pPr lvl="0"/>
            <a:r>
              <a:rPr lang="it-IT" dirty="0"/>
              <a:t>Fare clic per modificare gli stili del testo dello schema</a:t>
            </a:r>
          </a:p>
        </p:txBody>
      </p:sp>
    </p:spTree>
    <p:extLst>
      <p:ext uri="{BB962C8B-B14F-4D97-AF65-F5344CB8AC3E}">
        <p14:creationId xmlns:p14="http://schemas.microsoft.com/office/powerpoint/2010/main" val="1196491627"/>
      </p:ext>
    </p:extLst>
  </p:cSld>
  <p:clrMapOvr>
    <a:masterClrMapping/>
  </p:clrMapOvr>
  <p:transition>
    <p:wipe dir="r"/>
  </p:transition>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it-IT" dirty="0"/>
              <a:t>Fare clic per modificare stile</a:t>
            </a:r>
          </a:p>
        </p:txBody>
      </p:sp>
    </p:spTree>
    <p:extLst>
      <p:ext uri="{BB962C8B-B14F-4D97-AF65-F5344CB8AC3E}">
        <p14:creationId xmlns:p14="http://schemas.microsoft.com/office/powerpoint/2010/main" val="4243694854"/>
      </p:ext>
    </p:extLst>
  </p:cSld>
  <p:clrMapOvr>
    <a:masterClrMapping/>
  </p:clrMapOvr>
  <p:transition>
    <p:wipe dir="r"/>
  </p:transition>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4298017"/>
      </p:ext>
    </p:extLst>
  </p:cSld>
  <p:clrMapOvr>
    <a:masterClrMapping/>
  </p:clrMapOvr>
  <p:transition>
    <p:wipe dir="r"/>
  </p:transition>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Closing remarks">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lstStyle>
            <a:lvl1pPr>
              <a:defRPr sz="3600"/>
            </a:lvl1pPr>
          </a:lstStyle>
          <a:p>
            <a:r>
              <a:rPr lang="en-US" noProof="0"/>
              <a:t>Click to edit Master title style</a:t>
            </a:r>
            <a:endParaRPr lang="en-US" noProof="0" dirty="0"/>
          </a:p>
        </p:txBody>
      </p:sp>
      <p:sp>
        <p:nvSpPr>
          <p:cNvPr id="5" name="Segnaposto testo 6"/>
          <p:cNvSpPr>
            <a:spLocks noGrp="1"/>
          </p:cNvSpPr>
          <p:nvPr>
            <p:ph type="body" sz="quarter" idx="10"/>
          </p:nvPr>
        </p:nvSpPr>
        <p:spPr>
          <a:xfrm>
            <a:off x="6553200" y="6290846"/>
            <a:ext cx="2453658" cy="307777"/>
          </a:xfrm>
          <a:prstGeom prst="rect">
            <a:avLst/>
          </a:prstGeom>
          <a:ln>
            <a:noFill/>
          </a:ln>
        </p:spPr>
        <p:txBody>
          <a:bodyPr wrap="square">
            <a:spAutoFit/>
          </a:bodyPr>
          <a:lstStyle>
            <a:lvl1pPr algn="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endParaRPr lang="en-US" noProof="0" dirty="0"/>
          </a:p>
        </p:txBody>
      </p:sp>
      <p:sp>
        <p:nvSpPr>
          <p:cNvPr id="4" name="Content Placeholder 2"/>
          <p:cNvSpPr>
            <a:spLocks noGrp="1"/>
          </p:cNvSpPr>
          <p:nvPr>
            <p:ph idx="1"/>
          </p:nvPr>
        </p:nvSpPr>
        <p:spPr>
          <a:xfrm>
            <a:off x="152400" y="1017484"/>
            <a:ext cx="8839200" cy="5154716"/>
          </a:xfrm>
          <a:prstGeom prst="rect">
            <a:avLst/>
          </a:prstGeom>
          <a:solidFill>
            <a:srgbClr val="152A3D"/>
          </a:solidFill>
          <a:ln>
            <a:solidFill>
              <a:schemeClr val="tx1"/>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3181736307"/>
      </p:ext>
    </p:extLst>
  </p:cSld>
  <p:clrMapOvr>
    <a:masterClrMapping/>
  </p:clrMapOvr>
  <p:transition>
    <p:wipe dir="r"/>
  </p:transition>
</p:sldLayout>
</file>

<file path=ppt/slideLayouts/slideLayout228.xml><?xml version="1.0" encoding="utf-8"?>
<p:sldLayout xmlns:a="http://schemas.openxmlformats.org/drawingml/2006/main" xmlns:r="http://schemas.openxmlformats.org/officeDocument/2006/relationships" xmlns:p="http://schemas.openxmlformats.org/presentationml/2006/main" userDrawn="1">
  <p:cSld name="Numbered points">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219200"/>
            <a:ext cx="8839200" cy="4800600"/>
          </a:xfrm>
          <a:prstGeom prst="rect">
            <a:avLst/>
          </a:prstGeom>
          <a:solidFill>
            <a:srgbClr val="14202E"/>
          </a:solidFill>
          <a:ln>
            <a:solidFill>
              <a:schemeClr val="bg1">
                <a:lumMod val="90000"/>
                <a:lumOff val="10000"/>
              </a:schemeClr>
            </a:solidFill>
          </a:ln>
        </p:spPr>
        <p:txBody>
          <a:bodyPr/>
          <a:lstStyle>
            <a:lvl1pPr marL="514350" indent="-514350" algn="l">
              <a:lnSpc>
                <a:spcPct val="100000"/>
              </a:lnSpc>
              <a:spcBef>
                <a:spcPts val="0"/>
              </a:spcBef>
              <a:spcAft>
                <a:spcPts val="1200"/>
              </a:spcAft>
              <a:buClr>
                <a:srgbClr val="FFFF00"/>
              </a:buClr>
              <a:buFont typeface="+mj-lt"/>
              <a:buAutoNum type="arabicPeriod"/>
              <a:defRPr sz="2800" b="0" i="0">
                <a:solidFill>
                  <a:srgbClr val="FFFFFF"/>
                </a:solidFill>
              </a:defRPr>
            </a:lvl1pPr>
            <a:lvl2pPr marL="914400" indent="-457200" algn="l">
              <a:lnSpc>
                <a:spcPct val="100000"/>
              </a:lnSpc>
              <a:spcBef>
                <a:spcPts val="0"/>
              </a:spcBef>
              <a:spcAft>
                <a:spcPts val="1200"/>
              </a:spcAft>
              <a:buClr>
                <a:srgbClr val="FFFF00"/>
              </a:buClr>
              <a:buFont typeface="Arial"/>
              <a:buChar char="•"/>
              <a:defRPr sz="2400" b="0" i="0">
                <a:solidFill>
                  <a:srgbClr val="FFFF00"/>
                </a:solidFill>
              </a:defRPr>
            </a:lvl2pPr>
            <a:lvl3pPr marL="1371600" indent="-457200" algn="l">
              <a:lnSpc>
                <a:spcPct val="100000"/>
              </a:lnSpc>
              <a:spcBef>
                <a:spcPts val="0"/>
              </a:spcBef>
              <a:spcAft>
                <a:spcPts val="1200"/>
              </a:spcAft>
              <a:buClr>
                <a:srgbClr val="FFFF00"/>
              </a:buClr>
              <a:buFont typeface="Arial"/>
              <a:buChar char="•"/>
              <a:defRPr sz="2000" b="0" i="0">
                <a:solidFill>
                  <a:srgbClr val="FFFFFF"/>
                </a:solidFill>
              </a:defRPr>
            </a:lvl3pPr>
            <a:lvl4pPr marL="1714500" indent="-342900" algn="l">
              <a:lnSpc>
                <a:spcPct val="100000"/>
              </a:lnSpc>
              <a:spcBef>
                <a:spcPts val="0"/>
              </a:spcBef>
              <a:spcAft>
                <a:spcPts val="1200"/>
              </a:spcAft>
              <a:buClr>
                <a:srgbClr val="FFFF00"/>
              </a:buClr>
              <a:buFont typeface="Arial"/>
              <a:buChar char="•"/>
              <a:defRPr sz="1800" b="0" i="0">
                <a:solidFill>
                  <a:srgbClr val="FFFFFF"/>
                </a:solidFill>
              </a:defRPr>
            </a:lvl4pPr>
            <a:lvl5pPr marL="2171700" indent="-3429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3254157027"/>
      </p:ext>
    </p:extLst>
  </p:cSld>
  <p:clrMapOvr>
    <a:masterClrMapping/>
  </p:clrMapOvr>
  <p:transition>
    <p:wipe dir="r"/>
  </p:transition>
</p:sldLayout>
</file>

<file path=ppt/slideLayouts/slideLayout229.xml><?xml version="1.0" encoding="utf-8"?>
<p:sldLayout xmlns:a="http://schemas.openxmlformats.org/drawingml/2006/main" xmlns:r="http://schemas.openxmlformats.org/officeDocument/2006/relationships" xmlns:p="http://schemas.openxmlformats.org/presentationml/2006/main"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219200"/>
            <a:ext cx="8839200" cy="48006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4194028306"/>
      </p:ext>
    </p:extLst>
  </p:cSld>
  <p:clrMapOvr>
    <a:masterClrMapping/>
  </p:clrMapOvr>
  <p:transition>
    <p:wipe dir="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cSld>
  <p:clrMapOvr>
    <a:masterClrMapping/>
  </p:clrMapOvr>
  <p:transition/>
</p:sldLayout>
</file>

<file path=ppt/slideLayouts/slideLayout230.xml><?xml version="1.0" encoding="utf-8"?>
<p:sldLayout xmlns:a="http://schemas.openxmlformats.org/drawingml/2006/main" xmlns:r="http://schemas.openxmlformats.org/officeDocument/2006/relationships" xmlns:p="http://schemas.openxmlformats.org/presentationml/2006/main" userDrawn="1">
  <p:cSld name="Study summar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524000"/>
            <a:ext cx="8839200" cy="44958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Segnaposto testo 6"/>
          <p:cNvSpPr>
            <a:spLocks noGrp="1"/>
          </p:cNvSpPr>
          <p:nvPr>
            <p:ph type="body" sz="quarter" idx="11"/>
          </p:nvPr>
        </p:nvSpPr>
        <p:spPr>
          <a:xfrm>
            <a:off x="0" y="1091950"/>
            <a:ext cx="9144000" cy="338554"/>
          </a:xfrm>
          <a:prstGeom prst="rect">
            <a:avLst/>
          </a:prstGeom>
          <a:ln>
            <a:noFill/>
          </a:ln>
        </p:spPr>
        <p:txBody>
          <a:bodyPr wrap="square">
            <a:spAutoFit/>
          </a:bodyPr>
          <a:lstStyle>
            <a:lvl1pPr algn="ctr">
              <a:defRPr lang="it-IT" sz="1600" b="0"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3090567284"/>
      </p:ext>
    </p:extLst>
  </p:cSld>
  <p:clrMapOvr>
    <a:masterClrMapping/>
  </p:clrMapOvr>
  <p:transition>
    <p:wipe dir="r"/>
  </p:transition>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Content_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439200" y="1382796"/>
            <a:ext cx="8274588" cy="4703679"/>
          </a:xfrm>
        </p:spPr>
        <p:txBody>
          <a:bodyPr lIns="0">
            <a:noAutofit/>
          </a:bodyPr>
          <a:lstStyle>
            <a:lvl1pPr marL="257175" marR="0" indent="-257175" algn="l" defTabSz="342900" rtl="0" eaLnBrk="1" fontAlgn="auto" latinLnBrk="0" hangingPunct="1">
              <a:lnSpc>
                <a:spcPct val="100000"/>
              </a:lnSpc>
              <a:spcBef>
                <a:spcPts val="450"/>
              </a:spcBef>
              <a:spcAft>
                <a:spcPts val="0"/>
              </a:spcAft>
              <a:buClrTx/>
              <a:buSzTx/>
              <a:buFont typeface="Arial" panose="020B0604020202020204" pitchFamily="34" charset="0"/>
              <a:buChar char="•"/>
              <a:tabLst/>
              <a:defRPr sz="1800" baseline="0">
                <a:solidFill>
                  <a:schemeClr val="tx1"/>
                </a:solidFill>
                <a:latin typeface="Arial" pitchFamily="34" charset="0"/>
                <a:cs typeface="Arial" pitchFamily="34" charset="0"/>
              </a:defRPr>
            </a:lvl1pPr>
            <a:lvl2pPr marL="600075" indent="-257175" algn="l">
              <a:lnSpc>
                <a:spcPct val="100000"/>
              </a:lnSpc>
              <a:spcBef>
                <a:spcPts val="450"/>
              </a:spcBef>
              <a:spcAft>
                <a:spcPts val="0"/>
              </a:spcAft>
              <a:buFont typeface="Arial" panose="020B0604020202020204" pitchFamily="34" charset="0"/>
              <a:buChar char="–"/>
              <a:defRPr sz="1500" baseline="0">
                <a:solidFill>
                  <a:schemeClr val="tx1"/>
                </a:solidFill>
                <a:latin typeface="Arial" pitchFamily="34" charset="0"/>
                <a:cs typeface="Arial" pitchFamily="34" charset="0"/>
              </a:defRPr>
            </a:lvl2pPr>
            <a:lvl3pPr marL="900113" indent="-214313" algn="l">
              <a:lnSpc>
                <a:spcPct val="100000"/>
              </a:lnSpc>
              <a:spcBef>
                <a:spcPts val="450"/>
              </a:spcBef>
              <a:spcAft>
                <a:spcPts val="0"/>
              </a:spcAft>
              <a:buFont typeface="Arial" panose="020B0604020202020204" pitchFamily="34" charset="0"/>
              <a:buChar char="•"/>
              <a:defRPr sz="1350">
                <a:solidFill>
                  <a:schemeClr val="tx1"/>
                </a:solidFill>
                <a:latin typeface="Arial" pitchFamily="34" charset="0"/>
                <a:cs typeface="Arial" pitchFamily="34" charset="0"/>
              </a:defRPr>
            </a:lvl3pPr>
            <a:lvl4pPr marL="1243013" indent="-214313" algn="l">
              <a:lnSpc>
                <a:spcPct val="100000"/>
              </a:lnSpc>
              <a:spcBef>
                <a:spcPts val="450"/>
              </a:spcBef>
              <a:spcAft>
                <a:spcPts val="0"/>
              </a:spcAft>
              <a:buFont typeface="Arial" panose="020B0604020202020204" pitchFamily="34" charset="0"/>
              <a:buChar char="–"/>
              <a:defRPr sz="1200">
                <a:solidFill>
                  <a:schemeClr val="tx1"/>
                </a:solidFill>
                <a:latin typeface="Arial" pitchFamily="34" charset="0"/>
                <a:cs typeface="Arial" pitchFamily="34" charset="0"/>
              </a:defRPr>
            </a:lvl4pPr>
            <a:lvl5pPr marL="1371600" indent="0" algn="ctr">
              <a:buNone/>
              <a:defRPr>
                <a:solidFill>
                  <a:srgbClr val="07061C"/>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GB" dirty="0"/>
              <a:t> Click to edit Master text styles</a:t>
            </a:r>
          </a:p>
          <a:p>
            <a:pPr lvl="1"/>
            <a:r>
              <a:rPr lang="en-GB" dirty="0"/>
              <a:t> Second level</a:t>
            </a:r>
          </a:p>
          <a:p>
            <a:pPr lvl="2"/>
            <a:r>
              <a:rPr lang="en-GB" dirty="0"/>
              <a:t> Third level</a:t>
            </a:r>
          </a:p>
          <a:p>
            <a:pPr lvl="3"/>
            <a:r>
              <a:rPr lang="en-GB" dirty="0"/>
              <a:t> Fourth level</a:t>
            </a:r>
          </a:p>
        </p:txBody>
      </p:sp>
      <p:sp>
        <p:nvSpPr>
          <p:cNvPr id="8" name="Text Placeholder 7"/>
          <p:cNvSpPr>
            <a:spLocks noGrp="1"/>
          </p:cNvSpPr>
          <p:nvPr>
            <p:ph type="body" sz="quarter" idx="10" hasCustomPrompt="1"/>
          </p:nvPr>
        </p:nvSpPr>
        <p:spPr>
          <a:xfrm>
            <a:off x="431800" y="6516903"/>
            <a:ext cx="8230117" cy="207749"/>
          </a:xfrm>
        </p:spPr>
        <p:txBody>
          <a:bodyPr lIns="0" anchor="b">
            <a:spAutoFit/>
          </a:bodyPr>
          <a:lstStyle>
            <a:lvl1pPr marL="0" indent="0">
              <a:buNone/>
              <a:defRPr sz="750">
                <a:solidFill>
                  <a:schemeClr val="tx1"/>
                </a:solidFill>
                <a:latin typeface="Arial" pitchFamily="34" charset="0"/>
                <a:cs typeface="Arial" pitchFamily="34" charset="0"/>
              </a:defRPr>
            </a:lvl1pPr>
          </a:lstStyle>
          <a:p>
            <a:pPr lvl="0"/>
            <a:r>
              <a:rPr lang="en-US" dirty="0"/>
              <a:t>Click to edit notes style</a:t>
            </a:r>
            <a:endParaRPr lang="en-GB" dirty="0"/>
          </a:p>
        </p:txBody>
      </p:sp>
      <p:sp>
        <p:nvSpPr>
          <p:cNvPr id="10" name="Title Placeholder 1"/>
          <p:cNvSpPr>
            <a:spLocks noGrp="1"/>
          </p:cNvSpPr>
          <p:nvPr>
            <p:ph type="title"/>
          </p:nvPr>
        </p:nvSpPr>
        <p:spPr>
          <a:xfrm>
            <a:off x="431800" y="256710"/>
            <a:ext cx="5976144" cy="774233"/>
          </a:xfrm>
          <a:prstGeom prst="rect">
            <a:avLst/>
          </a:prstGeom>
        </p:spPr>
        <p:txBody>
          <a:bodyPr vert="horz" lIns="0" tIns="0" rIns="0" bIns="0" rtlCol="0" anchor="b" anchorCtr="0">
            <a:normAutofit/>
          </a:bodyPr>
          <a:lstStyle>
            <a:lvl1pPr>
              <a:defRPr lang="en-US" sz="1800" b="1" dirty="0">
                <a:solidFill>
                  <a:schemeClr val="tx1"/>
                </a:solidFill>
                <a:ea typeface="+mn-ea"/>
              </a:defRPr>
            </a:lvl1pPr>
          </a:lstStyle>
          <a:p>
            <a:pPr marL="0" lvl="0" indent="0" algn="l">
              <a:spcBef>
                <a:spcPct val="20000"/>
              </a:spcBef>
              <a:buFont typeface="Arial"/>
            </a:pPr>
            <a:r>
              <a:rPr lang="en-GB" dirty="0"/>
              <a:t>Click to edit Master title style</a:t>
            </a:r>
            <a:endParaRPr lang="en-US" dirty="0"/>
          </a:p>
        </p:txBody>
      </p:sp>
    </p:spTree>
    <p:extLst>
      <p:ext uri="{BB962C8B-B14F-4D97-AF65-F5344CB8AC3E}">
        <p14:creationId xmlns:p14="http://schemas.microsoft.com/office/powerpoint/2010/main" val="794501582"/>
      </p:ext>
    </p:extLst>
  </p:cSld>
  <p:clrMapOvr>
    <a:masterClrMapping/>
  </p:clrMapOvr>
  <p:extLst mod="1">
    <p:ext uri="{DCECCB84-F9BA-43D5-87BE-67443E8EF086}">
      <p15:sldGuideLst xmlns:p15="http://schemas.microsoft.com/office/powerpoint/2012/main">
        <p15:guide id="1" orient="horz" pos="4190">
          <p15:clr>
            <a:srgbClr val="FBAE40"/>
          </p15:clr>
        </p15:guide>
        <p15:guide id="2" pos="363">
          <p15:clr>
            <a:srgbClr val="FBAE40"/>
          </p15:clr>
        </p15:guide>
        <p15:guide id="3" pos="7319">
          <p15:clr>
            <a:srgbClr val="FBAE40"/>
          </p15:clr>
        </p15:guide>
        <p15:guide id="4" orient="horz" pos="864">
          <p15:clr>
            <a:srgbClr val="FBAE40"/>
          </p15:clr>
        </p15:guide>
        <p15:guide id="5" orient="horz" pos="3834">
          <p15:clr>
            <a:srgbClr val="FBAE40"/>
          </p15:clr>
        </p15:guide>
        <p15:guide id="7" orient="horz" pos="599">
          <p15:clr>
            <a:srgbClr val="FBAE40"/>
          </p15:clr>
        </p15:guide>
        <p15:guide id="8" pos="3840">
          <p15:clr>
            <a:srgbClr val="FBAE40"/>
          </p15:clr>
        </p15:guide>
      </p15:sldGuideLst>
    </p:ext>
  </p:extLst>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itle_subhead_content">
    <p:bg>
      <p:bgPr>
        <a:solidFill>
          <a:schemeClr val="bg1"/>
        </a:solidFill>
        <a:effectLst/>
      </p:bgPr>
    </p:bg>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437925" y="6516903"/>
            <a:ext cx="8230116" cy="207749"/>
          </a:xfrm>
        </p:spPr>
        <p:txBody>
          <a:bodyPr lIns="0" anchor="b">
            <a:spAutoFit/>
          </a:bodyPr>
          <a:lstStyle>
            <a:lvl1pPr marL="0" indent="0">
              <a:buNone/>
              <a:defRPr sz="750">
                <a:solidFill>
                  <a:schemeClr val="tx1"/>
                </a:solidFill>
                <a:latin typeface="Arial" pitchFamily="34" charset="0"/>
                <a:cs typeface="Arial" pitchFamily="34" charset="0"/>
              </a:defRPr>
            </a:lvl1pPr>
          </a:lstStyle>
          <a:p>
            <a:pPr lvl="0"/>
            <a:r>
              <a:rPr lang="en-US" dirty="0"/>
              <a:t>Click to edit notes style</a:t>
            </a:r>
            <a:endParaRPr lang="en-GB" dirty="0"/>
          </a:p>
        </p:txBody>
      </p:sp>
      <p:sp>
        <p:nvSpPr>
          <p:cNvPr id="7" name="Text Placeholder 6"/>
          <p:cNvSpPr>
            <a:spLocks noGrp="1"/>
          </p:cNvSpPr>
          <p:nvPr>
            <p:ph type="body" sz="quarter" idx="13" hasCustomPrompt="1"/>
          </p:nvPr>
        </p:nvSpPr>
        <p:spPr>
          <a:xfrm>
            <a:off x="437925" y="1241797"/>
            <a:ext cx="8280400" cy="571500"/>
          </a:xfrm>
        </p:spPr>
        <p:txBody>
          <a:bodyPr lIns="0" anchor="b" anchorCtr="0">
            <a:normAutofit/>
          </a:bodyPr>
          <a:lstStyle>
            <a:lvl1pPr marL="0" indent="0">
              <a:defRPr sz="1500" b="1">
                <a:solidFill>
                  <a:schemeClr val="tx1"/>
                </a:solidFill>
                <a:latin typeface="Arial" pitchFamily="34" charset="0"/>
                <a:cs typeface="Arial" pitchFamily="34" charset="0"/>
              </a:defRPr>
            </a:lvl1pPr>
          </a:lstStyle>
          <a:p>
            <a:pPr lvl="0"/>
            <a:r>
              <a:rPr lang="en-US" dirty="0"/>
              <a:t>Subtitle/heading</a:t>
            </a:r>
            <a:endParaRPr lang="en-GB" dirty="0"/>
          </a:p>
        </p:txBody>
      </p:sp>
      <p:sp>
        <p:nvSpPr>
          <p:cNvPr id="12" name="Subtitle 2"/>
          <p:cNvSpPr>
            <a:spLocks noGrp="1"/>
          </p:cNvSpPr>
          <p:nvPr>
            <p:ph type="subTitle" idx="1" hasCustomPrompt="1"/>
          </p:nvPr>
        </p:nvSpPr>
        <p:spPr>
          <a:xfrm>
            <a:off x="439200" y="1963737"/>
            <a:ext cx="8274588" cy="4122737"/>
          </a:xfrm>
        </p:spPr>
        <p:txBody>
          <a:bodyPr lIns="0">
            <a:noAutofit/>
          </a:bodyPr>
          <a:lstStyle>
            <a:lvl1pPr marL="257175" marR="0" indent="-257175" algn="l" defTabSz="342900" rtl="0" eaLnBrk="1" fontAlgn="auto" latinLnBrk="0" hangingPunct="1">
              <a:lnSpc>
                <a:spcPct val="100000"/>
              </a:lnSpc>
              <a:spcBef>
                <a:spcPts val="450"/>
              </a:spcBef>
              <a:spcAft>
                <a:spcPts val="0"/>
              </a:spcAft>
              <a:buClrTx/>
              <a:buSzTx/>
              <a:buFont typeface="Arial" panose="020B0604020202020204" pitchFamily="34" charset="0"/>
              <a:buChar char="•"/>
              <a:tabLst/>
              <a:defRPr sz="1500" baseline="0">
                <a:solidFill>
                  <a:schemeClr val="tx1"/>
                </a:solidFill>
                <a:latin typeface="Arial" pitchFamily="34" charset="0"/>
                <a:cs typeface="Arial" pitchFamily="34" charset="0"/>
              </a:defRPr>
            </a:lvl1pPr>
            <a:lvl2pPr marL="557213" indent="-214313" algn="l">
              <a:lnSpc>
                <a:spcPct val="100000"/>
              </a:lnSpc>
              <a:spcBef>
                <a:spcPts val="450"/>
              </a:spcBef>
              <a:spcAft>
                <a:spcPts val="0"/>
              </a:spcAft>
              <a:buFont typeface="Arial" panose="020B0604020202020204" pitchFamily="34" charset="0"/>
              <a:buChar char="–"/>
              <a:defRPr sz="1350" baseline="0">
                <a:solidFill>
                  <a:schemeClr val="tx1"/>
                </a:solidFill>
                <a:latin typeface="Arial" pitchFamily="34" charset="0"/>
                <a:cs typeface="Arial" pitchFamily="34" charset="0"/>
              </a:defRPr>
            </a:lvl2pPr>
            <a:lvl3pPr marL="900113" indent="-214313" algn="l">
              <a:lnSpc>
                <a:spcPct val="100000"/>
              </a:lnSpc>
              <a:spcBef>
                <a:spcPts val="450"/>
              </a:spcBef>
              <a:spcAft>
                <a:spcPts val="0"/>
              </a:spcAft>
              <a:buFont typeface="Arial" panose="020B0604020202020204" pitchFamily="34" charset="0"/>
              <a:buChar char="•"/>
              <a:defRPr sz="1200">
                <a:solidFill>
                  <a:schemeClr val="tx1"/>
                </a:solidFill>
                <a:latin typeface="Arial" pitchFamily="34" charset="0"/>
                <a:cs typeface="Arial" pitchFamily="34" charset="0"/>
              </a:defRPr>
            </a:lvl3pPr>
            <a:lvl4pPr marL="1243013" indent="-214313" algn="l">
              <a:lnSpc>
                <a:spcPct val="100000"/>
              </a:lnSpc>
              <a:spcBef>
                <a:spcPts val="450"/>
              </a:spcBef>
              <a:spcAft>
                <a:spcPts val="0"/>
              </a:spcAft>
              <a:buFont typeface="Arial" panose="020B0604020202020204" pitchFamily="34" charset="0"/>
              <a:buChar char="–"/>
              <a:defRPr sz="1050">
                <a:solidFill>
                  <a:schemeClr val="tx1"/>
                </a:solidFill>
                <a:latin typeface="Arial" pitchFamily="34" charset="0"/>
                <a:cs typeface="Arial" pitchFamily="34" charset="0"/>
              </a:defRPr>
            </a:lvl4pPr>
            <a:lvl5pPr marL="1371600" indent="0" algn="ctr">
              <a:buNone/>
              <a:defRPr>
                <a:solidFill>
                  <a:srgbClr val="07061C"/>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pPr lvl="0"/>
            <a:r>
              <a:rPr lang="en-GB" dirty="0"/>
              <a:t> Click to edit Master text styles</a:t>
            </a:r>
          </a:p>
          <a:p>
            <a:pPr lvl="1"/>
            <a:r>
              <a:rPr lang="en-GB" dirty="0"/>
              <a:t> Second level</a:t>
            </a:r>
          </a:p>
          <a:p>
            <a:pPr lvl="2"/>
            <a:r>
              <a:rPr lang="en-GB" dirty="0"/>
              <a:t> Third level</a:t>
            </a:r>
          </a:p>
          <a:p>
            <a:pPr lvl="3"/>
            <a:r>
              <a:rPr lang="en-GB" dirty="0"/>
              <a:t> Fourth level</a:t>
            </a:r>
          </a:p>
        </p:txBody>
      </p:sp>
      <p:sp>
        <p:nvSpPr>
          <p:cNvPr id="9" name="Title Placeholder 1"/>
          <p:cNvSpPr>
            <a:spLocks noGrp="1"/>
          </p:cNvSpPr>
          <p:nvPr>
            <p:ph type="title"/>
          </p:nvPr>
        </p:nvSpPr>
        <p:spPr>
          <a:xfrm>
            <a:off x="431800" y="256710"/>
            <a:ext cx="5976143" cy="774233"/>
          </a:xfrm>
          <a:prstGeom prst="rect">
            <a:avLst/>
          </a:prstGeom>
        </p:spPr>
        <p:txBody>
          <a:bodyPr vert="horz" lIns="0" tIns="0" rIns="0" bIns="0" rtlCol="0" anchor="b" anchorCtr="0">
            <a:normAutofit/>
          </a:bodyPr>
          <a:lstStyle>
            <a:lvl1pPr>
              <a:defRPr lang="en-US" sz="1800" b="1" dirty="0">
                <a:solidFill>
                  <a:schemeClr val="tx1"/>
                </a:solidFill>
                <a:ea typeface="+mn-ea"/>
              </a:defRPr>
            </a:lvl1pPr>
          </a:lstStyle>
          <a:p>
            <a:pPr marL="0" lvl="0" indent="0" algn="l">
              <a:spcBef>
                <a:spcPct val="20000"/>
              </a:spcBef>
              <a:buFont typeface="Arial"/>
            </a:pPr>
            <a:r>
              <a:rPr lang="en-GB" dirty="0"/>
              <a:t>Click to edit Master title style</a:t>
            </a:r>
            <a:endParaRPr lang="en-US" dirty="0"/>
          </a:p>
        </p:txBody>
      </p:sp>
    </p:spTree>
    <p:extLst>
      <p:ext uri="{BB962C8B-B14F-4D97-AF65-F5344CB8AC3E}">
        <p14:creationId xmlns:p14="http://schemas.microsoft.com/office/powerpoint/2010/main" val="2467920318"/>
      </p:ext>
    </p:extLst>
  </p:cSld>
  <p:clrMapOvr>
    <a:masterClrMapping/>
  </p:clrMapOvr>
  <p:extLst mod="1">
    <p:ext uri="{DCECCB84-F9BA-43D5-87BE-67443E8EF086}">
      <p15:sldGuideLst xmlns:p15="http://schemas.microsoft.com/office/powerpoint/2012/main">
        <p15:guide id="1" pos="3840">
          <p15:clr>
            <a:srgbClr val="FBAE40"/>
          </p15:clr>
        </p15:guide>
        <p15:guide id="2" orient="horz" pos="1079">
          <p15:clr>
            <a:srgbClr val="FBAE40"/>
          </p15:clr>
        </p15:guide>
        <p15:guide id="3" orient="horz" pos="3834">
          <p15:clr>
            <a:srgbClr val="FBAE40"/>
          </p15:clr>
        </p15:guide>
        <p15:guide id="4" pos="7311">
          <p15:clr>
            <a:srgbClr val="FBAE40"/>
          </p15:clr>
        </p15:guide>
        <p15:guide id="5" pos="363">
          <p15:clr>
            <a:srgbClr val="FBAE40"/>
          </p15:clr>
        </p15:guide>
        <p15:guide id="6" orient="horz" pos="1237">
          <p15:clr>
            <a:srgbClr val="FBAE40"/>
          </p15:clr>
        </p15:guide>
        <p15:guide id="7" orient="horz" pos="4190">
          <p15:clr>
            <a:srgbClr val="FBAE40"/>
          </p15:clr>
        </p15:guide>
        <p15:guide id="8" orient="horz" pos="599">
          <p15:clr>
            <a:srgbClr val="FBAE40"/>
          </p15:clr>
        </p15:guide>
      </p15:sldGuideLst>
    </p:ext>
  </p:extLst>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Title_only">
    <p:bg>
      <p:bgPr>
        <a:solidFill>
          <a:schemeClr val="bg1"/>
        </a:solidFill>
        <a:effectLst/>
      </p:bgPr>
    </p:bg>
    <p:spTree>
      <p:nvGrpSpPr>
        <p:cNvPr id="1" name=""/>
        <p:cNvGrpSpPr/>
        <p:nvPr/>
      </p:nvGrpSpPr>
      <p:grpSpPr>
        <a:xfrm>
          <a:off x="0" y="0"/>
          <a:ext cx="0" cy="0"/>
          <a:chOff x="0" y="0"/>
          <a:chExt cx="0" cy="0"/>
        </a:xfrm>
      </p:grpSpPr>
      <p:sp>
        <p:nvSpPr>
          <p:cNvPr id="11" name="Text Placeholder 7"/>
          <p:cNvSpPr>
            <a:spLocks noGrp="1"/>
          </p:cNvSpPr>
          <p:nvPr>
            <p:ph type="body" sz="quarter" idx="10" hasCustomPrompt="1"/>
          </p:nvPr>
        </p:nvSpPr>
        <p:spPr>
          <a:xfrm>
            <a:off x="437925" y="6516903"/>
            <a:ext cx="8230116" cy="207749"/>
          </a:xfrm>
        </p:spPr>
        <p:txBody>
          <a:bodyPr lIns="0" anchor="b">
            <a:spAutoFit/>
          </a:bodyPr>
          <a:lstStyle>
            <a:lvl1pPr marL="0" indent="0">
              <a:buNone/>
              <a:defRPr sz="750">
                <a:solidFill>
                  <a:schemeClr val="tx1"/>
                </a:solidFill>
                <a:latin typeface="Arial" pitchFamily="34" charset="0"/>
                <a:cs typeface="Arial" pitchFamily="34" charset="0"/>
              </a:defRPr>
            </a:lvl1pPr>
          </a:lstStyle>
          <a:p>
            <a:pPr lvl="0"/>
            <a:r>
              <a:rPr lang="en-US" dirty="0"/>
              <a:t>Click to edit notes style</a:t>
            </a:r>
            <a:endParaRPr lang="en-GB" dirty="0"/>
          </a:p>
        </p:txBody>
      </p:sp>
      <p:sp>
        <p:nvSpPr>
          <p:cNvPr id="6" name="Title Placeholder 1"/>
          <p:cNvSpPr>
            <a:spLocks noGrp="1"/>
          </p:cNvSpPr>
          <p:nvPr>
            <p:ph type="title"/>
          </p:nvPr>
        </p:nvSpPr>
        <p:spPr>
          <a:xfrm>
            <a:off x="431800" y="256710"/>
            <a:ext cx="5976144" cy="774233"/>
          </a:xfrm>
          <a:prstGeom prst="rect">
            <a:avLst/>
          </a:prstGeom>
        </p:spPr>
        <p:txBody>
          <a:bodyPr vert="horz" lIns="0" tIns="0" rIns="0" bIns="0" rtlCol="0" anchor="b" anchorCtr="0">
            <a:normAutofit/>
          </a:bodyPr>
          <a:lstStyle>
            <a:lvl1pPr>
              <a:defRPr lang="en-US" sz="1800" b="1" dirty="0">
                <a:solidFill>
                  <a:schemeClr val="tx1"/>
                </a:solidFill>
                <a:ea typeface="+mn-ea"/>
              </a:defRPr>
            </a:lvl1pPr>
          </a:lstStyle>
          <a:p>
            <a:pPr marL="0" lvl="0" indent="0" algn="l">
              <a:spcBef>
                <a:spcPct val="20000"/>
              </a:spcBef>
              <a:buFont typeface="Arial"/>
            </a:pPr>
            <a:r>
              <a:rPr lang="en-GB" dirty="0"/>
              <a:t>Click to edit Master title style</a:t>
            </a:r>
            <a:endParaRPr lang="en-US" dirty="0"/>
          </a:p>
        </p:txBody>
      </p:sp>
      <p:sp>
        <p:nvSpPr>
          <p:cNvPr id="2" name="Oval 1"/>
          <p:cNvSpPr/>
          <p:nvPr userDrawn="1"/>
        </p:nvSpPr>
        <p:spPr>
          <a:xfrm>
            <a:off x="8616286" y="273962"/>
            <a:ext cx="200564" cy="2587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1231129564"/>
      </p:ext>
    </p:extLst>
  </p:cSld>
  <p:clrMapOvr>
    <a:masterClrMapping/>
  </p:clrMapOvr>
  <p:extLst mod="1">
    <p:ext uri="{DCECCB84-F9BA-43D5-87BE-67443E8EF086}">
      <p15:sldGuideLst xmlns:p15="http://schemas.microsoft.com/office/powerpoint/2012/main">
        <p15:guide id="1" pos="363">
          <p15:clr>
            <a:srgbClr val="FBAE40"/>
          </p15:clr>
        </p15:guide>
        <p15:guide id="2" orient="horz" pos="3834">
          <p15:clr>
            <a:srgbClr val="FBAE40"/>
          </p15:clr>
        </p15:guide>
        <p15:guide id="3" orient="horz" pos="864">
          <p15:clr>
            <a:srgbClr val="FBAE40"/>
          </p15:clr>
        </p15:guide>
        <p15:guide id="5" orient="horz" pos="4190">
          <p15:clr>
            <a:srgbClr val="FBAE40"/>
          </p15:clr>
        </p15:guide>
        <p15:guide id="6" pos="3840">
          <p15:clr>
            <a:srgbClr val="FBAE40"/>
          </p15:clr>
        </p15:guide>
        <p15:guide id="7" pos="7319">
          <p15:clr>
            <a:srgbClr val="FBAE40"/>
          </p15:clr>
        </p15:guide>
        <p15:guide id="8" orient="horz" pos="599">
          <p15:clr>
            <a:srgbClr val="FBAE40"/>
          </p15:clr>
        </p15:guide>
      </p15:sldGuideLst>
    </p:ext>
  </p:extLst>
</p:sldLayout>
</file>

<file path=ppt/slideLayouts/slideLayout234.xml><?xml version="1.0" encoding="utf-8"?>
<p:sldLayout xmlns:a="http://schemas.openxmlformats.org/drawingml/2006/main" xmlns:r="http://schemas.openxmlformats.org/officeDocument/2006/relationships" xmlns:p="http://schemas.openxmlformats.org/presentationml/2006/main" userDrawn="1">
  <p:cSld name="4_Title only">
    <p:spTree>
      <p:nvGrpSpPr>
        <p:cNvPr id="1" name=""/>
        <p:cNvGrpSpPr/>
        <p:nvPr/>
      </p:nvGrpSpPr>
      <p:grpSpPr>
        <a:xfrm>
          <a:off x="0" y="0"/>
          <a:ext cx="0" cy="0"/>
          <a:chOff x="0" y="0"/>
          <a:chExt cx="0" cy="0"/>
        </a:xfrm>
      </p:grpSpPr>
      <p:sp>
        <p:nvSpPr>
          <p:cNvPr id="9" name="Text Placeholder 8"/>
          <p:cNvSpPr>
            <a:spLocks noGrp="1"/>
          </p:cNvSpPr>
          <p:nvPr>
            <p:ph type="body" sz="quarter" idx="15"/>
          </p:nvPr>
        </p:nvSpPr>
        <p:spPr>
          <a:xfrm>
            <a:off x="486000" y="6595200"/>
            <a:ext cx="7988400" cy="262800"/>
          </a:xfrm>
        </p:spPr>
        <p:txBody>
          <a:bodyPr anchor="b"/>
          <a:lstStyle>
            <a:lvl1pPr marL="0" indent="0">
              <a:buFontTx/>
              <a:buNone/>
              <a:defRPr sz="750"/>
            </a:lvl1pPr>
          </a:lstStyle>
          <a:p>
            <a:pPr lvl="0"/>
            <a:r>
              <a:rPr lang="en-US" dirty="0"/>
              <a:t>Click to edit Master text styles</a:t>
            </a:r>
          </a:p>
        </p:txBody>
      </p:sp>
      <p:cxnSp>
        <p:nvCxnSpPr>
          <p:cNvPr id="4" name="Straight Connector 3"/>
          <p:cNvCxnSpPr/>
          <p:nvPr userDrawn="1"/>
        </p:nvCxnSpPr>
        <p:spPr>
          <a:xfrm>
            <a:off x="442573" y="1165678"/>
            <a:ext cx="8289000" cy="0"/>
          </a:xfrm>
          <a:prstGeom prst="line">
            <a:avLst/>
          </a:prstGeom>
          <a:ln w="38100">
            <a:gradFill flip="none" rotWithShape="1">
              <a:gsLst>
                <a:gs pos="0">
                  <a:schemeClr val="tx1"/>
                </a:gs>
                <a:gs pos="100000">
                  <a:schemeClr val="bg2"/>
                </a:gs>
                <a:gs pos="64000">
                  <a:schemeClr val="accent1">
                    <a:lumMod val="40000"/>
                    <a:lumOff val="6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5" name="Title Placeholder 1"/>
          <p:cNvSpPr>
            <a:spLocks noGrp="1"/>
          </p:cNvSpPr>
          <p:nvPr>
            <p:ph type="title"/>
          </p:nvPr>
        </p:nvSpPr>
        <p:spPr>
          <a:xfrm>
            <a:off x="431800" y="256710"/>
            <a:ext cx="5976144" cy="774233"/>
          </a:xfrm>
          <a:prstGeom prst="rect">
            <a:avLst/>
          </a:prstGeom>
        </p:spPr>
        <p:txBody>
          <a:bodyPr vert="horz" lIns="0" tIns="0" rIns="0" bIns="0" rtlCol="0" anchor="b" anchorCtr="0">
            <a:normAutofit/>
          </a:bodyPr>
          <a:lstStyle>
            <a:lvl1pPr>
              <a:defRPr lang="en-US" sz="1800" b="1" dirty="0">
                <a:solidFill>
                  <a:schemeClr val="tx1"/>
                </a:solidFill>
                <a:ea typeface="+mn-ea"/>
              </a:defRPr>
            </a:lvl1pPr>
          </a:lstStyle>
          <a:p>
            <a:pPr marL="0" lvl="0" indent="0" algn="l">
              <a:spcBef>
                <a:spcPct val="20000"/>
              </a:spcBef>
              <a:buFont typeface="Arial"/>
            </a:pPr>
            <a:r>
              <a:rPr lang="en-GB" dirty="0"/>
              <a:t>Click to edit Master title style</a:t>
            </a:r>
            <a:endParaRPr lang="en-US" dirty="0"/>
          </a:p>
        </p:txBody>
      </p:sp>
    </p:spTree>
    <p:extLst>
      <p:ext uri="{BB962C8B-B14F-4D97-AF65-F5344CB8AC3E}">
        <p14:creationId xmlns:p14="http://schemas.microsoft.com/office/powerpoint/2010/main" val="2144401387"/>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6" name="Arco a tutto sesto 5"/>
          <p:cNvSpPr/>
          <p:nvPr userDrawn="1"/>
        </p:nvSpPr>
        <p:spPr bwMode="auto">
          <a:xfrm rot="14518976">
            <a:off x="6662181" y="2524207"/>
            <a:ext cx="5078138" cy="3555612"/>
          </a:xfrm>
          <a:prstGeom prst="blockArc">
            <a:avLst>
              <a:gd name="adj1" fmla="val 12430007"/>
              <a:gd name="adj2" fmla="val 1590134"/>
              <a:gd name="adj3" fmla="val 26302"/>
            </a:avLst>
          </a:prstGeom>
          <a:solidFill>
            <a:schemeClr val="bg2">
              <a:lumMod val="75000"/>
              <a:lumOff val="25000"/>
              <a:alpha val="14000"/>
            </a:schemeClr>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indent="0" algn="r" defTabSz="685800" rtl="0" eaLnBrk="1" fontAlgn="base" latinLnBrk="0" hangingPunct="1">
              <a:lnSpc>
                <a:spcPct val="100000"/>
              </a:lnSpc>
              <a:spcBef>
                <a:spcPct val="0"/>
              </a:spcBef>
              <a:spcAft>
                <a:spcPct val="0"/>
              </a:spcAft>
              <a:buClrTx/>
              <a:buSzTx/>
              <a:buFontTx/>
              <a:buNone/>
              <a:tabLst/>
            </a:pPr>
            <a:endParaRPr kumimoji="0" lang="it-IT" sz="1350" b="1" i="1" u="none" strike="noStrike" cap="none" normalizeH="0" baseline="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5" name="Segnaposto testo 2"/>
          <p:cNvSpPr txBox="1">
            <a:spLocks/>
          </p:cNvSpPr>
          <p:nvPr userDrawn="1"/>
        </p:nvSpPr>
        <p:spPr bwMode="auto">
          <a:xfrm>
            <a:off x="0" y="5334001"/>
            <a:ext cx="9144000" cy="800231"/>
          </a:xfrm>
          <a:prstGeom prst="rect">
            <a:avLst/>
          </a:prstGeom>
          <a:noFill/>
          <a:ln>
            <a:no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342900" indent="-342900" algn="ctr" rtl="0" eaLnBrk="0" fontAlgn="base" hangingPunct="0">
              <a:spcBef>
                <a:spcPct val="0"/>
              </a:spcBef>
              <a:spcAft>
                <a:spcPct val="0"/>
              </a:spcAft>
              <a:buClr>
                <a:srgbClr val="FDE25E"/>
              </a:buClr>
              <a:defRPr kumimoji="0" lang="it-IT" sz="3400" b="1" i="1" u="none" strike="noStrike" kern="1200" cap="none" spc="0" normalizeH="0" baseline="0" smtClean="0">
                <a:ln>
                  <a:noFill/>
                </a:ln>
                <a:solidFill>
                  <a:schemeClr val="tx2"/>
                </a:solidFill>
                <a:effectLst/>
                <a:uLnTx/>
                <a:uFillTx/>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lang="it-IT" sz="3600" b="1" smtClean="0">
                <a:solidFill>
                  <a:schemeClr val="tx1"/>
                </a:solidFill>
                <a:latin typeface="Arial" charset="0"/>
                <a:ea typeface="ＭＳ Ｐゴシック" charset="0"/>
                <a:cs typeface="ＭＳ Ｐゴシック" charset="0"/>
              </a:defRPr>
            </a:lvl2pPr>
            <a:lvl3pPr marL="11430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3pPr>
            <a:lvl4pPr marL="16002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4pPr>
            <a:lvl5pPr marL="2057400" indent="-228600" algn="l" rtl="0" eaLnBrk="0" fontAlgn="base" hangingPunct="0">
              <a:spcBef>
                <a:spcPct val="30000"/>
              </a:spcBef>
              <a:spcAft>
                <a:spcPct val="0"/>
              </a:spcAft>
              <a:buChar char="»"/>
              <a:defRPr lang="it-IT" sz="3600" b="1">
                <a:solidFill>
                  <a:schemeClr val="tx1"/>
                </a:solidFill>
                <a:latin typeface="Arial" charset="0"/>
                <a:ea typeface="ＭＳ Ｐゴシック" charset="0"/>
                <a:cs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lang="it-IT" sz="2400" b="0" i="0" noProof="0" dirty="0">
                <a:solidFill>
                  <a:srgbClr val="FFFF00"/>
                </a:solidFill>
                <a:effectLst>
                  <a:outerShdw blurRad="50800" dist="38100" dir="2700000" algn="tl" rotWithShape="0">
                    <a:prstClr val="black">
                      <a:alpha val="40000"/>
                    </a:prstClr>
                  </a:outerShdw>
                </a:effectLst>
                <a:latin typeface="Arial" charset="0"/>
              </a:rPr>
              <a:t>Davide Capodanno</a:t>
            </a:r>
            <a:r>
              <a:rPr lang="en-US" sz="2400" b="0" i="0" dirty="0">
                <a:solidFill>
                  <a:srgbClr val="FFFF00"/>
                </a:solidFill>
                <a:effectLst>
                  <a:outerShdw blurRad="50800" dist="38100" dir="2700000" algn="tl" rotWithShape="0">
                    <a:prstClr val="black">
                      <a:alpha val="40000"/>
                    </a:prstClr>
                  </a:outerShdw>
                </a:effectLst>
                <a:latin typeface="Arial" charset="0"/>
              </a:rPr>
              <a:t>, MD, PhD</a:t>
            </a:r>
          </a:p>
          <a:p>
            <a:pPr marL="0" indent="0">
              <a:defRPr/>
            </a:pPr>
            <a:r>
              <a:rPr lang="en-US" sz="1800" b="0" i="0" dirty="0">
                <a:solidFill>
                  <a:schemeClr val="tx1"/>
                </a:solidFill>
                <a:effectLst>
                  <a:outerShdw blurRad="50800" dist="38100" dir="2700000" algn="tl" rotWithShape="0">
                    <a:prstClr val="black">
                      <a:alpha val="40000"/>
                    </a:prstClr>
                  </a:outerShdw>
                </a:effectLst>
                <a:latin typeface="Arial" charset="0"/>
              </a:rPr>
              <a:t>University of Catania, Italy</a:t>
            </a:r>
          </a:p>
        </p:txBody>
      </p:sp>
      <p:sp>
        <p:nvSpPr>
          <p:cNvPr id="4" name="Segnaposto immagine 3"/>
          <p:cNvSpPr>
            <a:spLocks noGrp="1"/>
          </p:cNvSpPr>
          <p:nvPr>
            <p:ph type="pic" sz="quarter" idx="10"/>
          </p:nvPr>
        </p:nvSpPr>
        <p:spPr>
          <a:xfrm>
            <a:off x="0" y="215772"/>
            <a:ext cx="9144000" cy="3060828"/>
          </a:xfrm>
          <a:prstGeom prst="rect">
            <a:avLst/>
          </a:prstGeom>
          <a:ln>
            <a:solidFill>
              <a:schemeClr val="accent6">
                <a:lumMod val="50000"/>
              </a:schemeClr>
            </a:solidFill>
          </a:ln>
        </p:spPr>
        <p:txBody>
          <a:bodyPr vert="horz" anchor="ctr"/>
          <a:lstStyle>
            <a:lvl1pPr>
              <a:defRPr i="0">
                <a:solidFill>
                  <a:srgbClr val="FFFF00"/>
                </a:solidFill>
              </a:defRPr>
            </a:lvl1pPr>
          </a:lstStyle>
          <a:p>
            <a:pPr lvl="0"/>
            <a:r>
              <a:rPr lang="it-IT" noProof="0"/>
              <a:t>Trascinare l'immagine su un segnaposto o fare clic sull'icona per aggiungerla</a:t>
            </a:r>
            <a:endParaRPr lang="it-IT" noProof="0" dirty="0"/>
          </a:p>
        </p:txBody>
      </p:sp>
      <p:sp>
        <p:nvSpPr>
          <p:cNvPr id="25" name="Segnaposto testo 24"/>
          <p:cNvSpPr>
            <a:spLocks noGrp="1"/>
          </p:cNvSpPr>
          <p:nvPr>
            <p:ph type="body" sz="quarter" idx="11"/>
          </p:nvPr>
        </p:nvSpPr>
        <p:spPr>
          <a:xfrm>
            <a:off x="0" y="3429000"/>
            <a:ext cx="9144000" cy="457200"/>
          </a:xfrm>
          <a:prstGeom prst="rect">
            <a:avLst/>
          </a:prstGeom>
        </p:spPr>
        <p:txBody>
          <a:bodyPr vert="horz" anchor="ctr">
            <a:normAutofit/>
          </a:bodyPr>
          <a:lstStyle>
            <a:lvl1pPr>
              <a:defRPr sz="1500" b="0" i="0">
                <a:solidFill>
                  <a:schemeClr val="bg1">
                    <a:lumMod val="50000"/>
                    <a:lumOff val="50000"/>
                  </a:schemeClr>
                </a:solidFill>
              </a:defRPr>
            </a:lvl1pPr>
          </a:lstStyle>
          <a:p>
            <a:pPr lvl="0"/>
            <a:r>
              <a:rPr lang="it-IT" noProof="0" dirty="0"/>
              <a:t>Fare clic per modificare gli stili del testo dello schema</a:t>
            </a:r>
          </a:p>
        </p:txBody>
      </p:sp>
      <p:sp>
        <p:nvSpPr>
          <p:cNvPr id="26" name="Titolo 25"/>
          <p:cNvSpPr>
            <a:spLocks noGrp="1"/>
          </p:cNvSpPr>
          <p:nvPr>
            <p:ph type="title"/>
          </p:nvPr>
        </p:nvSpPr>
        <p:spPr>
          <a:xfrm>
            <a:off x="0" y="3898415"/>
            <a:ext cx="9144000" cy="1447799"/>
          </a:xfrm>
          <a:prstGeom prst="rect">
            <a:avLst/>
          </a:prstGeom>
          <a:noFill/>
          <a:ln>
            <a:noFill/>
            <a:prstDash val="solid"/>
          </a:ln>
        </p:spPr>
        <p:txBody>
          <a:bodyPr vert="horz" anchor="ctr">
            <a:normAutofit/>
          </a:bodyPr>
          <a:lstStyle>
            <a:lvl1pPr>
              <a:defRPr sz="3600" baseline="0">
                <a:ln>
                  <a:noFill/>
                </a:ln>
                <a:effectLst>
                  <a:outerShdw blurRad="50800" dist="38100" dir="2700000" algn="tl" rotWithShape="0">
                    <a:prstClr val="black">
                      <a:alpha val="40000"/>
                    </a:prstClr>
                  </a:outerShdw>
                </a:effectLst>
              </a:defRPr>
            </a:lvl1pPr>
          </a:lstStyle>
          <a:p>
            <a:r>
              <a:rPr lang="it-IT" dirty="0"/>
              <a:t>Fare clic per modificare stile</a:t>
            </a:r>
          </a:p>
        </p:txBody>
      </p:sp>
    </p:spTree>
    <p:extLst>
      <p:ext uri="{BB962C8B-B14F-4D97-AF65-F5344CB8AC3E}">
        <p14:creationId xmlns:p14="http://schemas.microsoft.com/office/powerpoint/2010/main" val="2452545622"/>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Conflict of interest">
    <p:spTree>
      <p:nvGrpSpPr>
        <p:cNvPr id="1" name=""/>
        <p:cNvGrpSpPr/>
        <p:nvPr/>
      </p:nvGrpSpPr>
      <p:grpSpPr>
        <a:xfrm>
          <a:off x="0" y="0"/>
          <a:ext cx="0" cy="0"/>
          <a:chOff x="0" y="0"/>
          <a:chExt cx="0" cy="0"/>
        </a:xfrm>
      </p:grpSpPr>
      <p:sp>
        <p:nvSpPr>
          <p:cNvPr id="2" name="Rectangle 1"/>
          <p:cNvSpPr/>
          <p:nvPr userDrawn="1"/>
        </p:nvSpPr>
        <p:spPr bwMode="auto">
          <a:xfrm>
            <a:off x="228600" y="1524004"/>
            <a:ext cx="8610600" cy="2479675"/>
          </a:xfrm>
          <a:prstGeom prst="rect">
            <a:avLst/>
          </a:prstGeom>
          <a:no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it-IT" sz="1350" b="1" kern="0">
              <a:solidFill>
                <a:srgbClr val="FFFFFF"/>
              </a:solidFill>
              <a:effectLst>
                <a:outerShdw blurRad="38100" dist="38100" dir="2700000" algn="tl">
                  <a:srgbClr val="000000">
                    <a:alpha val="43137"/>
                  </a:srgbClr>
                </a:outerShdw>
              </a:effectLst>
              <a:ea typeface="ヒラギノ角ゴ Pro W3" pitchFamily="112" charset="-128"/>
              <a:cs typeface="Arial" pitchFamily="34" charset="0"/>
            </a:endParaRPr>
          </a:p>
        </p:txBody>
      </p:sp>
      <p:sp>
        <p:nvSpPr>
          <p:cNvPr id="3" name="Rettangolo 2"/>
          <p:cNvSpPr/>
          <p:nvPr userDrawn="1"/>
        </p:nvSpPr>
        <p:spPr>
          <a:xfrm>
            <a:off x="290513" y="1585913"/>
            <a:ext cx="8610600" cy="3581400"/>
          </a:xfrm>
          <a:prstGeom prst="rect">
            <a:avLst/>
          </a:prstGeom>
          <a:solidFill>
            <a:srgbClr val="14202E"/>
          </a:solidFill>
          <a:ln w="9525" cap="flat" cmpd="sng" algn="ctr">
            <a:noFill/>
            <a:prstDash val="solid"/>
          </a:ln>
          <a:effectLst/>
        </p:spPr>
        <p:txBody>
          <a:bodyPr anchor="ctr"/>
          <a:lstStyle/>
          <a:p>
            <a:pPr algn="ctr" fontAlgn="auto">
              <a:spcBef>
                <a:spcPts val="0"/>
              </a:spcBef>
              <a:spcAft>
                <a:spcPts val="0"/>
              </a:spcAft>
              <a:defRPr/>
            </a:pPr>
            <a:endParaRPr lang="it-IT" sz="1350" kern="0">
              <a:solidFill>
                <a:sysClr val="window" lastClr="FFFFFF"/>
              </a:solidFill>
              <a:latin typeface="Calibri"/>
              <a:ea typeface="+mn-ea"/>
              <a:cs typeface="+mn-cs"/>
            </a:endParaRPr>
          </a:p>
        </p:txBody>
      </p:sp>
      <p:sp>
        <p:nvSpPr>
          <p:cNvPr id="6" name="Text Box 7"/>
          <p:cNvSpPr txBox="1">
            <a:spLocks noChangeArrowheads="1"/>
          </p:cNvSpPr>
          <p:nvPr userDrawn="1"/>
        </p:nvSpPr>
        <p:spPr bwMode="auto">
          <a:xfrm>
            <a:off x="228600" y="1295401"/>
            <a:ext cx="8686800" cy="64633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dirty="0">
                <a:solidFill>
                  <a:srgbClr val="FFFFFF"/>
                </a:solidFill>
                <a:cs typeface="Arial" charset="0"/>
              </a:rPr>
              <a:t>Within the past 12 months, I, </a:t>
            </a:r>
            <a:r>
              <a:rPr lang="en-US" sz="1800" b="1" dirty="0" err="1">
                <a:solidFill>
                  <a:srgbClr val="FFFF00"/>
                </a:solidFill>
                <a:cs typeface="Arial" charset="0"/>
              </a:rPr>
              <a:t>Davide</a:t>
            </a:r>
            <a:r>
              <a:rPr lang="en-US" sz="1800" b="1" dirty="0">
                <a:solidFill>
                  <a:srgbClr val="FFFF00"/>
                </a:solidFill>
                <a:cs typeface="Arial" charset="0"/>
              </a:rPr>
              <a:t> </a:t>
            </a:r>
            <a:r>
              <a:rPr lang="en-US" sz="1800" b="1" dirty="0" err="1">
                <a:solidFill>
                  <a:srgbClr val="FFFF00"/>
                </a:solidFill>
                <a:cs typeface="Arial" charset="0"/>
              </a:rPr>
              <a:t>Capodanno</a:t>
            </a:r>
            <a:r>
              <a:rPr lang="en-US" sz="1800" dirty="0">
                <a:solidFill>
                  <a:srgbClr val="FFFFFF"/>
                </a:solidFill>
                <a:cs typeface="Arial" charset="0"/>
              </a:rPr>
              <a:t>, have had a financial interest/arrangement or affiliation with the organization(s) listed below.</a:t>
            </a:r>
          </a:p>
        </p:txBody>
      </p:sp>
      <p:sp>
        <p:nvSpPr>
          <p:cNvPr id="14" name="CasellaDiTesto 13"/>
          <p:cNvSpPr txBox="1"/>
          <p:nvPr userDrawn="1"/>
        </p:nvSpPr>
        <p:spPr>
          <a:xfrm>
            <a:off x="152400" y="304800"/>
            <a:ext cx="8839200" cy="553998"/>
          </a:xfrm>
          <a:prstGeom prst="rect">
            <a:avLst/>
          </a:prstGeom>
          <a:noFill/>
        </p:spPr>
        <p:txBody>
          <a:bodyPr wrap="square" rtlCol="0">
            <a:spAutoFit/>
          </a:bodyPr>
          <a:lstStyle/>
          <a:p>
            <a:pPr algn="ctr"/>
            <a:r>
              <a:rPr lang="en-US" sz="3000" b="1" noProof="0" dirty="0">
                <a:ln>
                  <a:noFill/>
                </a:ln>
                <a:effectLst>
                  <a:outerShdw blurRad="50800" dist="38100" dir="2700000" algn="tl" rotWithShape="0">
                    <a:prstClr val="black">
                      <a:alpha val="40000"/>
                    </a:prstClr>
                  </a:outerShdw>
                </a:effectLst>
              </a:rPr>
              <a:t>Disclosure Statement of Financial Interest</a:t>
            </a:r>
          </a:p>
        </p:txBody>
      </p:sp>
      <p:graphicFrame>
        <p:nvGraphicFramePr>
          <p:cNvPr id="15" name="Table 10"/>
          <p:cNvGraphicFramePr>
            <a:graphicFrameLocks noGrp="1"/>
          </p:cNvGraphicFramePr>
          <p:nvPr userDrawn="1">
            <p:extLst/>
          </p:nvPr>
        </p:nvGraphicFramePr>
        <p:xfrm>
          <a:off x="228600" y="2354999"/>
          <a:ext cx="8686800" cy="3102827"/>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626017">
                <a:tc>
                  <a:txBody>
                    <a:bodyPr/>
                    <a:lstStyle/>
                    <a:p>
                      <a:r>
                        <a:rPr lang="en-US" sz="2400" b="1" dirty="0">
                          <a:solidFill>
                            <a:srgbClr val="FFFF00"/>
                          </a:solidFill>
                          <a:effectLst>
                            <a:outerShdw blurRad="50800" dist="38100" dir="2700000" algn="tl" rotWithShape="0">
                              <a:prstClr val="black">
                                <a:alpha val="40000"/>
                              </a:prstClr>
                            </a:outerShdw>
                          </a:effectLst>
                        </a:rPr>
                        <a:t>Affiliation/Financial relationship</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r>
                        <a:rPr lang="en-US" sz="2400" b="1" dirty="0">
                          <a:solidFill>
                            <a:srgbClr val="FFFF00"/>
                          </a:solidFill>
                          <a:effectLst>
                            <a:outerShdw blurRad="50800" dist="38100" dir="2700000" algn="tl" rotWithShape="0">
                              <a:prstClr val="black">
                                <a:alpha val="40000"/>
                              </a:prstClr>
                            </a:outerShdw>
                          </a:effectLst>
                        </a:rPr>
                        <a:t>Company</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0"/>
                  </a:ext>
                </a:extLst>
              </a:tr>
              <a:tr h="876456">
                <a:tc>
                  <a:txBody>
                    <a:bodyPr/>
                    <a:lstStyle/>
                    <a:p>
                      <a:pPr marL="107550" indent="0">
                        <a:lnSpc>
                          <a:spcPct val="90000"/>
                        </a:lnSpc>
                        <a:spcBef>
                          <a:spcPct val="0"/>
                        </a:spcBef>
                        <a:buClr>
                          <a:srgbClr val="FFFF00"/>
                        </a:buClr>
                        <a:buSzPct val="100000"/>
                        <a:buFontTx/>
                        <a:buNone/>
                      </a:pPr>
                      <a:r>
                        <a:rPr lang="en-US" sz="2400" b="1" dirty="0">
                          <a:solidFill>
                            <a:schemeClr val="tx1"/>
                          </a:solidFill>
                          <a:effectLst>
                            <a:outerShdw blurRad="50800" dist="38100" dir="2700000" algn="tl" rotWithShape="0">
                              <a:prstClr val="black">
                                <a:alpha val="40000"/>
                              </a:prstClr>
                            </a:outerShdw>
                          </a:effectLst>
                          <a:latin typeface="Arial" charset="0"/>
                        </a:rPr>
                        <a:t>Speakers’ honoraria</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
                          <a:srgbClr val="FFFF00"/>
                        </a:buClr>
                        <a:buSzTx/>
                        <a:buFont typeface="Arial"/>
                        <a:buNone/>
                        <a:tabLst/>
                        <a:defRPr/>
                      </a:pPr>
                      <a:r>
                        <a:rPr lang="en-US" sz="2000" b="0" i="0" dirty="0">
                          <a:solidFill>
                            <a:srgbClr val="FFFFFF"/>
                          </a:solidFill>
                          <a:effectLst>
                            <a:outerShdw blurRad="50800" dist="38100" dir="2700000" algn="tl" rotWithShape="0">
                              <a:prstClr val="black">
                                <a:alpha val="40000"/>
                              </a:prstClr>
                            </a:outerShdw>
                          </a:effectLst>
                          <a:cs typeface="Arial"/>
                        </a:rPr>
                        <a:t>AstraZeneca, Abbott Vascular,</a:t>
                      </a:r>
                      <a:r>
                        <a:rPr lang="en-US" sz="2000" b="0" i="0" baseline="0" dirty="0">
                          <a:solidFill>
                            <a:srgbClr val="FFFFFF"/>
                          </a:solidFill>
                          <a:effectLst>
                            <a:outerShdw blurRad="50800" dist="38100" dir="2700000" algn="tl" rotWithShape="0">
                              <a:prstClr val="black">
                                <a:alpha val="40000"/>
                              </a:prstClr>
                            </a:outerShdw>
                          </a:effectLst>
                          <a:cs typeface="Arial"/>
                        </a:rPr>
                        <a:t> </a:t>
                      </a:r>
                      <a:r>
                        <a:rPr lang="en-US" sz="2000" b="0" i="0" dirty="0">
                          <a:solidFill>
                            <a:srgbClr val="FFFFFF"/>
                          </a:solidFill>
                          <a:effectLst>
                            <a:outerShdw blurRad="50800" dist="38100" dir="2700000" algn="tl" rotWithShape="0">
                              <a:prstClr val="black">
                                <a:alpha val="40000"/>
                              </a:prstClr>
                            </a:outerShdw>
                          </a:effectLst>
                          <a:cs typeface="Arial"/>
                        </a:rPr>
                        <a:t>Bayer, Daiichi</a:t>
                      </a:r>
                      <a:r>
                        <a:rPr lang="en-US" sz="2000" b="0" i="0" baseline="0" dirty="0">
                          <a:solidFill>
                            <a:srgbClr val="FFFFFF"/>
                          </a:solidFill>
                          <a:effectLst>
                            <a:outerShdw blurRad="50800" dist="38100" dir="2700000" algn="tl" rotWithShape="0">
                              <a:prstClr val="black">
                                <a:alpha val="40000"/>
                              </a:prstClr>
                            </a:outerShdw>
                          </a:effectLst>
                          <a:cs typeface="Arial"/>
                        </a:rPr>
                        <a:t> </a:t>
                      </a:r>
                      <a:r>
                        <a:rPr lang="en-US" sz="2000" b="0" i="0" dirty="0">
                          <a:solidFill>
                            <a:srgbClr val="FFFFFF"/>
                          </a:solidFill>
                          <a:effectLst>
                            <a:outerShdw blurRad="50800" dist="38100" dir="2700000" algn="tl" rotWithShape="0">
                              <a:prstClr val="black">
                                <a:alpha val="40000"/>
                              </a:prstClr>
                            </a:outerShdw>
                          </a:effectLst>
                          <a:cs typeface="Arial"/>
                        </a:rPr>
                        <a:t>Sankyo, Sanofi Aventis </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1"/>
                  </a:ext>
                </a:extLst>
              </a:tr>
              <a:tr h="807399">
                <a:tc>
                  <a:txBody>
                    <a:bodyPr/>
                    <a:lstStyle/>
                    <a:p>
                      <a:pPr marL="107550" indent="0">
                        <a:lnSpc>
                          <a:spcPct val="90000"/>
                        </a:lnSpc>
                        <a:spcBef>
                          <a:spcPct val="0"/>
                        </a:spcBef>
                        <a:buClr>
                          <a:srgbClr val="FFFF00"/>
                        </a:buClr>
                        <a:buSzPct val="100000"/>
                        <a:buFontTx/>
                        <a:buNone/>
                      </a:pPr>
                      <a:r>
                        <a:rPr lang="en-US" sz="2400" b="1" dirty="0">
                          <a:solidFill>
                            <a:schemeClr val="tx1"/>
                          </a:solidFill>
                          <a:effectLst>
                            <a:outerShdw blurRad="50800" dist="38100" dir="2700000" algn="tl" rotWithShape="0">
                              <a:prstClr val="black">
                                <a:alpha val="40000"/>
                              </a:prstClr>
                            </a:outerShdw>
                          </a:effectLst>
                          <a:latin typeface="Arial" charset="0"/>
                        </a:rPr>
                        <a:t>Consulting</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pPr algn="l" eaLnBrk="1" hangingPunct="1">
                        <a:buClr>
                          <a:srgbClr val="FFFF00"/>
                        </a:buClr>
                        <a:buFont typeface="Arial"/>
                        <a:buNone/>
                        <a:defRPr/>
                      </a:pPr>
                      <a:r>
                        <a:rPr lang="en-US" sz="2000" b="0" i="0" dirty="0">
                          <a:solidFill>
                            <a:srgbClr val="FFFFFF"/>
                          </a:solidFill>
                          <a:effectLst>
                            <a:outerShdw blurRad="50800" dist="38100" dir="2700000" algn="tl" rotWithShape="0">
                              <a:prstClr val="black">
                                <a:alpha val="40000"/>
                              </a:prstClr>
                            </a:outerShdw>
                          </a:effectLst>
                          <a:latin typeface="+mn-lt"/>
                          <a:cs typeface="Arial"/>
                        </a:rPr>
                        <a:t>Abbott Vascular, Bayer</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2"/>
                  </a:ext>
                </a:extLst>
              </a:tr>
              <a:tr h="792955">
                <a:tc>
                  <a:txBody>
                    <a:bodyPr/>
                    <a:lstStyle/>
                    <a:p>
                      <a:pPr marL="107550" indent="0">
                        <a:lnSpc>
                          <a:spcPct val="90000"/>
                        </a:lnSpc>
                        <a:spcBef>
                          <a:spcPct val="0"/>
                        </a:spcBef>
                        <a:buClr>
                          <a:srgbClr val="FFFF00"/>
                        </a:buClr>
                        <a:buSzPct val="100000"/>
                        <a:buFontTx/>
                        <a:buNone/>
                      </a:pPr>
                      <a:r>
                        <a:rPr lang="en-US" sz="2400" b="1" dirty="0">
                          <a:solidFill>
                            <a:schemeClr val="tx1"/>
                          </a:solidFill>
                          <a:effectLst>
                            <a:outerShdw blurRad="50800" dist="38100" dir="2700000" algn="tl" rotWithShape="0">
                              <a:prstClr val="black">
                                <a:alpha val="40000"/>
                              </a:prstClr>
                            </a:outerShdw>
                          </a:effectLst>
                          <a:latin typeface="Arial" charset="0"/>
                        </a:rPr>
                        <a:t>Advisory Board</a:t>
                      </a:r>
                    </a:p>
                  </a:txBody>
                  <a:tcPr marL="108000" marR="108000"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07F"/>
                    </a:solidFill>
                  </a:tcPr>
                </a:tc>
                <a:tc>
                  <a:txBody>
                    <a:bodyPr/>
                    <a:lstStyle/>
                    <a:p>
                      <a:pPr algn="l" eaLnBrk="1" hangingPunct="1">
                        <a:buClr>
                          <a:srgbClr val="FFFF00"/>
                        </a:buClr>
                        <a:buFont typeface="Arial"/>
                        <a:buNone/>
                        <a:defRPr/>
                      </a:pPr>
                      <a:r>
                        <a:rPr lang="en-US" sz="2000" b="0" i="0" dirty="0">
                          <a:solidFill>
                            <a:srgbClr val="FFFFFF"/>
                          </a:solidFill>
                          <a:effectLst>
                            <a:outerShdw blurRad="50800" dist="38100" dir="2700000" algn="tl" rotWithShape="0">
                              <a:prstClr val="black">
                                <a:alpha val="40000"/>
                              </a:prstClr>
                            </a:outerShdw>
                          </a:effectLst>
                          <a:cs typeface="Arial"/>
                        </a:rPr>
                        <a:t>Abbott Vascular, AstraZeneca, Bayer</a:t>
                      </a:r>
                    </a:p>
                  </a:txBody>
                  <a:tcPr marL="91443" marR="91443" marT="45717" marB="45717"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07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61457891"/>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Title+text">
    <p:bg>
      <p:bgRef idx="1001">
        <a:schemeClr val="bg1"/>
      </p:bgRef>
    </p:bg>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nchor="ctr"/>
          <a:lstStyle>
            <a:lvl1pPr>
              <a:defRPr sz="2700">
                <a:effectLst>
                  <a:outerShdw blurRad="50800" dist="38100" dir="2700000" algn="tl" rotWithShape="0">
                    <a:prstClr val="black">
                      <a:alpha val="40000"/>
                    </a:prstClr>
                  </a:outerShdw>
                </a:effectLst>
              </a:defRPr>
            </a:lvl1pPr>
          </a:lstStyle>
          <a:p>
            <a:r>
              <a:rPr lang="it-IT" dirty="0"/>
              <a:t>Fare clic per modificare stile</a:t>
            </a:r>
          </a:p>
        </p:txBody>
      </p:sp>
      <p:sp>
        <p:nvSpPr>
          <p:cNvPr id="4" name="Segnaposto testo 6"/>
          <p:cNvSpPr>
            <a:spLocks noGrp="1"/>
          </p:cNvSpPr>
          <p:nvPr>
            <p:ph type="body" sz="quarter" idx="10"/>
          </p:nvPr>
        </p:nvSpPr>
        <p:spPr>
          <a:xfrm>
            <a:off x="5370926" y="6290850"/>
            <a:ext cx="3635932" cy="253916"/>
          </a:xfrm>
          <a:prstGeom prst="rect">
            <a:avLst/>
          </a:prstGeom>
          <a:ln>
            <a:noFill/>
          </a:ln>
        </p:spPr>
        <p:txBody>
          <a:bodyPr wrap="none">
            <a:spAutoFit/>
          </a:bodyPr>
          <a:lstStyle>
            <a:lvl1pPr algn="r">
              <a:defRPr lang="it-IT" sz="105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017484"/>
            <a:ext cx="8839200" cy="5154716"/>
          </a:xfrm>
          <a:prstGeom prst="rect">
            <a:avLst/>
          </a:prstGeom>
          <a:solidFill>
            <a:srgbClr val="15293C"/>
          </a:solidFill>
          <a:ln>
            <a:solidFill>
              <a:schemeClr val="tx1"/>
            </a:solidFill>
          </a:ln>
        </p:spPr>
        <p:txBody>
          <a:bodyPr tIns="108000" bIns="108000"/>
          <a:lstStyle>
            <a:lvl1pPr marL="257175" indent="-257175" algn="l">
              <a:lnSpc>
                <a:spcPct val="90000"/>
              </a:lnSpc>
              <a:spcBef>
                <a:spcPts val="0"/>
              </a:spcBef>
              <a:spcAft>
                <a:spcPts val="900"/>
              </a:spcAft>
              <a:buClr>
                <a:srgbClr val="FF0080"/>
              </a:buClr>
              <a:buSzPct val="75000"/>
              <a:buFont typeface="LucidaGrande" charset="0"/>
              <a:buChar char="▶"/>
              <a:defRPr sz="2100" b="0" i="0">
                <a:solidFill>
                  <a:srgbClr val="FFFFFF"/>
                </a:solidFill>
                <a:effectLst>
                  <a:outerShdw blurRad="50800" dist="38100" dir="2700000" algn="tl" rotWithShape="0">
                    <a:prstClr val="black">
                      <a:alpha val="40000"/>
                    </a:prstClr>
                  </a:outerShdw>
                </a:effectLst>
              </a:defRPr>
            </a:lvl1pPr>
            <a:lvl2pPr marL="540544" indent="-197644" algn="l">
              <a:lnSpc>
                <a:spcPct val="90000"/>
              </a:lnSpc>
              <a:spcBef>
                <a:spcPts val="0"/>
              </a:spcBef>
              <a:spcAft>
                <a:spcPts val="900"/>
              </a:spcAft>
              <a:buClr>
                <a:srgbClr val="FF0080"/>
              </a:buClr>
              <a:buFont typeface="Arial"/>
              <a:buChar char="•"/>
              <a:defRPr sz="1800" b="0" i="0">
                <a:solidFill>
                  <a:schemeClr val="tx1"/>
                </a:solidFill>
                <a:effectLst>
                  <a:outerShdw blurRad="50800" dist="38100" dir="2700000" algn="tl" rotWithShape="0">
                    <a:prstClr val="black">
                      <a:alpha val="40000"/>
                    </a:prstClr>
                  </a:outerShdw>
                </a:effectLst>
              </a:defRPr>
            </a:lvl2pPr>
            <a:lvl3pPr marL="857250" indent="-171450" algn="l">
              <a:lnSpc>
                <a:spcPct val="90000"/>
              </a:lnSpc>
              <a:spcBef>
                <a:spcPts val="0"/>
              </a:spcBef>
              <a:spcAft>
                <a:spcPts val="900"/>
              </a:spcAft>
              <a:buClr>
                <a:srgbClr val="FF0080"/>
              </a:buClr>
              <a:buFont typeface="Arial"/>
              <a:buChar char="•"/>
              <a:defRPr sz="1500" b="0" i="0">
                <a:solidFill>
                  <a:srgbClr val="FFFFFF"/>
                </a:solidFill>
                <a:effectLst>
                  <a:outerShdw blurRad="50800" dist="38100" dir="2700000" algn="tl" rotWithShape="0">
                    <a:prstClr val="black">
                      <a:alpha val="40000"/>
                    </a:prstClr>
                  </a:outerShdw>
                </a:effectLst>
              </a:defRPr>
            </a:lvl3pPr>
            <a:lvl4pPr marL="1200150" indent="-171450" algn="l">
              <a:lnSpc>
                <a:spcPct val="90000"/>
              </a:lnSpc>
              <a:spcBef>
                <a:spcPts val="0"/>
              </a:spcBef>
              <a:spcAft>
                <a:spcPts val="900"/>
              </a:spcAft>
              <a:buClr>
                <a:srgbClr val="FF0080"/>
              </a:buClr>
              <a:buFont typeface="Arial"/>
              <a:buChar char="•"/>
              <a:defRPr sz="1350" b="0" i="0">
                <a:solidFill>
                  <a:srgbClr val="FFFFFF"/>
                </a:solidFill>
                <a:effectLst>
                  <a:outerShdw blurRad="50800" dist="38100" dir="2700000" algn="tl" rotWithShape="0">
                    <a:prstClr val="black">
                      <a:alpha val="40000"/>
                    </a:prstClr>
                  </a:outerShdw>
                </a:effectLst>
              </a:defRPr>
            </a:lvl4pPr>
            <a:lvl5pPr marL="1543050" indent="-171450" algn="l">
              <a:lnSpc>
                <a:spcPct val="90000"/>
              </a:lnSpc>
              <a:spcBef>
                <a:spcPts val="0"/>
              </a:spcBef>
              <a:spcAft>
                <a:spcPts val="900"/>
              </a:spcAft>
              <a:buClr>
                <a:srgbClr val="FF0080"/>
              </a:buClr>
              <a:buFont typeface="Arial"/>
              <a:buChar char="•"/>
              <a:defRPr sz="1350" b="0" i="0">
                <a:solidFill>
                  <a:srgbClr val="FFFFFF"/>
                </a:solidFill>
                <a:effectLst>
                  <a:outerShdw blurRad="50800" dist="38100" dir="2700000" algn="tl" rotWithShape="0">
                    <a:prstClr val="black">
                      <a:alpha val="40000"/>
                    </a:prstClr>
                  </a:outerShdw>
                </a:effect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4053564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Title+subtitle+text">
    <p:spTree>
      <p:nvGrpSpPr>
        <p:cNvPr id="1" name=""/>
        <p:cNvGrpSpPr/>
        <p:nvPr/>
      </p:nvGrpSpPr>
      <p:grpSpPr>
        <a:xfrm>
          <a:off x="0" y="0"/>
          <a:ext cx="0" cy="0"/>
          <a:chOff x="0" y="0"/>
          <a:chExt cx="0" cy="0"/>
        </a:xfrm>
      </p:grpSpPr>
      <p:sp>
        <p:nvSpPr>
          <p:cNvPr id="6" name="Titolo 5"/>
          <p:cNvSpPr>
            <a:spLocks noGrp="1"/>
          </p:cNvSpPr>
          <p:nvPr>
            <p:ph type="title"/>
          </p:nvPr>
        </p:nvSpPr>
        <p:spPr>
          <a:xfrm>
            <a:off x="152400" y="152400"/>
            <a:ext cx="8839200" cy="685800"/>
          </a:xfrm>
          <a:prstGeom prst="rect">
            <a:avLst/>
          </a:prstGeom>
          <a:ln>
            <a:noFill/>
          </a:ln>
        </p:spPr>
        <p:txBody>
          <a:bodyPr vert="horz" anchor="ctr"/>
          <a:lstStyle>
            <a:lvl1pPr>
              <a:defRPr sz="2700">
                <a:effectLst>
                  <a:outerShdw blurRad="50800" dist="38100" dir="2700000" algn="tl" rotWithShape="0">
                    <a:prstClr val="black">
                      <a:alpha val="40000"/>
                    </a:prstClr>
                  </a:outerShdw>
                </a:effectLst>
              </a:defRPr>
            </a:lvl1pPr>
          </a:lstStyle>
          <a:p>
            <a:r>
              <a:rPr lang="it-IT" dirty="0"/>
              <a:t>Fare clic per modificare stile</a:t>
            </a:r>
          </a:p>
        </p:txBody>
      </p:sp>
      <p:sp>
        <p:nvSpPr>
          <p:cNvPr id="4" name="Segnaposto testo 6"/>
          <p:cNvSpPr>
            <a:spLocks noGrp="1"/>
          </p:cNvSpPr>
          <p:nvPr>
            <p:ph type="body" sz="quarter" idx="10"/>
          </p:nvPr>
        </p:nvSpPr>
        <p:spPr>
          <a:xfrm>
            <a:off x="5370926" y="6290850"/>
            <a:ext cx="3635932" cy="253916"/>
          </a:xfrm>
          <a:prstGeom prst="rect">
            <a:avLst/>
          </a:prstGeom>
          <a:ln>
            <a:noFill/>
          </a:ln>
        </p:spPr>
        <p:txBody>
          <a:bodyPr wrap="none">
            <a:spAutoFit/>
          </a:bodyPr>
          <a:lstStyle>
            <a:lvl1pPr algn="r">
              <a:defRPr lang="it-IT" sz="105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219200"/>
            <a:ext cx="8839200" cy="4953000"/>
          </a:xfrm>
          <a:prstGeom prst="rect">
            <a:avLst/>
          </a:prstGeom>
          <a:solidFill>
            <a:srgbClr val="15293C"/>
          </a:solidFill>
          <a:ln>
            <a:solidFill>
              <a:schemeClr val="tx1"/>
            </a:solidFill>
          </a:ln>
        </p:spPr>
        <p:txBody>
          <a:bodyPr tIns="108000" bIns="108000"/>
          <a:lstStyle>
            <a:lvl1pPr marL="257175" indent="-257175" algn="l">
              <a:lnSpc>
                <a:spcPct val="90000"/>
              </a:lnSpc>
              <a:spcBef>
                <a:spcPts val="0"/>
              </a:spcBef>
              <a:spcAft>
                <a:spcPts val="900"/>
              </a:spcAft>
              <a:buClr>
                <a:srgbClr val="FF0080"/>
              </a:buClr>
              <a:buFont typeface="Wingdings" charset="2"/>
              <a:buChar char="ü"/>
              <a:defRPr sz="2100" b="0" i="0">
                <a:solidFill>
                  <a:srgbClr val="FFFFFF"/>
                </a:solidFill>
                <a:effectLst>
                  <a:outerShdw blurRad="50800" dist="38100" dir="2700000" algn="tl" rotWithShape="0">
                    <a:prstClr val="black">
                      <a:alpha val="40000"/>
                    </a:prstClr>
                  </a:outerShdw>
                </a:effectLst>
              </a:defRPr>
            </a:lvl1pPr>
            <a:lvl2pPr marL="540544" indent="-197644" algn="l">
              <a:lnSpc>
                <a:spcPct val="90000"/>
              </a:lnSpc>
              <a:spcBef>
                <a:spcPts val="0"/>
              </a:spcBef>
              <a:spcAft>
                <a:spcPts val="900"/>
              </a:spcAft>
              <a:buClr>
                <a:srgbClr val="FF0080"/>
              </a:buClr>
              <a:buFont typeface="Arial"/>
              <a:buChar char="•"/>
              <a:defRPr sz="1800" b="0" i="0">
                <a:solidFill>
                  <a:schemeClr val="tx1"/>
                </a:solidFill>
                <a:effectLst>
                  <a:outerShdw blurRad="50800" dist="38100" dir="2700000" algn="tl" rotWithShape="0">
                    <a:prstClr val="black">
                      <a:alpha val="40000"/>
                    </a:prstClr>
                  </a:outerShdw>
                </a:effectLst>
              </a:defRPr>
            </a:lvl2pPr>
            <a:lvl3pPr marL="857250" indent="-171450" algn="l">
              <a:lnSpc>
                <a:spcPct val="90000"/>
              </a:lnSpc>
              <a:spcBef>
                <a:spcPts val="0"/>
              </a:spcBef>
              <a:spcAft>
                <a:spcPts val="900"/>
              </a:spcAft>
              <a:buClr>
                <a:srgbClr val="FF0080"/>
              </a:buClr>
              <a:buFont typeface="Arial"/>
              <a:buChar char="•"/>
              <a:defRPr sz="1500" b="0" i="0">
                <a:solidFill>
                  <a:srgbClr val="FFFFFF"/>
                </a:solidFill>
                <a:effectLst>
                  <a:outerShdw blurRad="50800" dist="38100" dir="2700000" algn="tl" rotWithShape="0">
                    <a:prstClr val="black">
                      <a:alpha val="40000"/>
                    </a:prstClr>
                  </a:outerShdw>
                </a:effectLst>
              </a:defRPr>
            </a:lvl3pPr>
            <a:lvl4pPr marL="1200150" indent="-171450" algn="l">
              <a:lnSpc>
                <a:spcPct val="90000"/>
              </a:lnSpc>
              <a:spcBef>
                <a:spcPts val="0"/>
              </a:spcBef>
              <a:spcAft>
                <a:spcPts val="900"/>
              </a:spcAft>
              <a:buClr>
                <a:srgbClr val="FF0080"/>
              </a:buClr>
              <a:buFont typeface="Arial"/>
              <a:buChar char="•"/>
              <a:defRPr sz="1350" b="0" i="0">
                <a:solidFill>
                  <a:srgbClr val="FFFFFF"/>
                </a:solidFill>
                <a:effectLst>
                  <a:outerShdw blurRad="50800" dist="38100" dir="2700000" algn="tl" rotWithShape="0">
                    <a:prstClr val="black">
                      <a:alpha val="40000"/>
                    </a:prstClr>
                  </a:outerShdw>
                </a:effectLst>
              </a:defRPr>
            </a:lvl4pPr>
            <a:lvl5pPr marL="1543050" indent="-171450" algn="l">
              <a:lnSpc>
                <a:spcPct val="90000"/>
              </a:lnSpc>
              <a:spcBef>
                <a:spcPts val="0"/>
              </a:spcBef>
              <a:spcAft>
                <a:spcPts val="900"/>
              </a:spcAft>
              <a:buClr>
                <a:srgbClr val="FF0080"/>
              </a:buClr>
              <a:buFont typeface="Arial"/>
              <a:buChar char="•"/>
              <a:defRPr sz="1350" b="0" i="0">
                <a:solidFill>
                  <a:srgbClr val="FFFFFF"/>
                </a:solidFill>
                <a:effectLst>
                  <a:outerShdw blurRad="50800" dist="38100" dir="2700000" algn="tl" rotWithShape="0">
                    <a:prstClr val="black">
                      <a:alpha val="40000"/>
                    </a:prstClr>
                  </a:outerShdw>
                </a:effect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Segnaposto testo 2"/>
          <p:cNvSpPr>
            <a:spLocks noGrp="1"/>
          </p:cNvSpPr>
          <p:nvPr>
            <p:ph type="body" sz="quarter" idx="11"/>
          </p:nvPr>
        </p:nvSpPr>
        <p:spPr>
          <a:xfrm>
            <a:off x="152400" y="698011"/>
            <a:ext cx="8839200" cy="533400"/>
          </a:xfrm>
          <a:prstGeom prst="rect">
            <a:avLst/>
          </a:prstGeom>
        </p:spPr>
        <p:txBody>
          <a:bodyPr vert="horz"/>
          <a:lstStyle>
            <a:lvl1pPr>
              <a:defRPr sz="1800" b="0" i="0">
                <a:solidFill>
                  <a:srgbClr val="FFFF00"/>
                </a:solidFill>
              </a:defRPr>
            </a:lvl1pPr>
            <a:lvl2pPr>
              <a:defRPr sz="1350" b="0" i="0"/>
            </a:lvl2pPr>
            <a:lvl3pPr>
              <a:defRPr sz="1200" b="0" i="0"/>
            </a:lvl3pPr>
            <a:lvl4pPr>
              <a:defRPr sz="1050" b="0" i="0"/>
            </a:lvl4pPr>
            <a:lvl5pPr>
              <a:defRPr sz="1050" b="0" i="0"/>
            </a:lvl5pPr>
          </a:lstStyle>
          <a:p>
            <a:pPr lvl="0"/>
            <a:r>
              <a:rPr lang="it-IT" dirty="0"/>
              <a:t>Fare clic per modificare gli stili del testo dello schema</a:t>
            </a:r>
          </a:p>
        </p:txBody>
      </p:sp>
    </p:spTree>
    <p:extLst>
      <p:ext uri="{BB962C8B-B14F-4D97-AF65-F5344CB8AC3E}">
        <p14:creationId xmlns:p14="http://schemas.microsoft.com/office/powerpoint/2010/main" val="586368670"/>
      </p:ext>
    </p:extLst>
  </p:cSld>
  <p:clrMapOvr>
    <a:masterClrMapping/>
  </p:clrMapOvr>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Arco a tutto sesto 5"/>
          <p:cNvSpPr/>
          <p:nvPr userDrawn="1"/>
        </p:nvSpPr>
        <p:spPr bwMode="auto">
          <a:xfrm rot="14518976">
            <a:off x="6662737" y="2524126"/>
            <a:ext cx="5076825" cy="3556000"/>
          </a:xfrm>
          <a:prstGeom prst="blockArc">
            <a:avLst>
              <a:gd name="adj1" fmla="val 12430007"/>
              <a:gd name="adj2" fmla="val 1590134"/>
              <a:gd name="adj3" fmla="val 26302"/>
            </a:avLst>
          </a:prstGeom>
          <a:solidFill>
            <a:schemeClr val="bg2">
              <a:lumMod val="75000"/>
              <a:lumOff val="25000"/>
              <a:alpha val="14000"/>
            </a:schemeClr>
          </a:solidFill>
          <a:ln w="9525" cap="flat" cmpd="sng" algn="ctr">
            <a:noFill/>
            <a:prstDash val="solid"/>
            <a:round/>
            <a:headEnd type="none" w="med" len="med"/>
            <a:tailEnd type="none" w="med" len="med"/>
          </a:ln>
          <a:effectLst/>
        </p:spPr>
        <p:txBody>
          <a:bodyPr lIns="68580" tIns="34290" rIns="68580" bIns="34290"/>
          <a:lstStyle/>
          <a:p>
            <a:pPr algn="r" defTabSz="685800" eaLnBrk="1" hangingPunct="1">
              <a:defRPr/>
            </a:pPr>
            <a:endParaRPr lang="it-IT" sz="1350" b="1" i="1">
              <a:solidFill>
                <a:srgbClr val="FFCC99"/>
              </a:solidFill>
              <a:effectLst>
                <a:outerShdw blurRad="38100" dist="38100" dir="2700000" algn="tl">
                  <a:srgbClr val="000000">
                    <a:alpha val="43137"/>
                  </a:srgbClr>
                </a:outerShdw>
              </a:effectLst>
              <a:latin typeface="Arial" charset="0"/>
              <a:ea typeface="ヒラギノ角ゴ Pro W3" pitchFamily="112" charset="-128"/>
            </a:endParaRPr>
          </a:p>
        </p:txBody>
      </p:sp>
      <p:sp>
        <p:nvSpPr>
          <p:cNvPr id="6" name="Segnaposto testo 2"/>
          <p:cNvSpPr txBox="1">
            <a:spLocks/>
          </p:cNvSpPr>
          <p:nvPr userDrawn="1"/>
        </p:nvSpPr>
        <p:spPr bwMode="auto">
          <a:xfrm>
            <a:off x="0" y="5334000"/>
            <a:ext cx="9144000" cy="800100"/>
          </a:xfrm>
          <a:prstGeom prst="rect">
            <a:avLst/>
          </a:prstGeom>
          <a:noFill/>
          <a:ln>
            <a:noFill/>
            <a:miter lim="800000"/>
            <a:headEnd/>
            <a:tailEnd/>
          </a:ln>
          <a:extLst>
            <a:ext uri="{FAA26D3D-D897-4be2-8F04-BA451C77F1D7}"/>
            <a:ext uri="{909E8E84-426E-40dd-AFC4-6F175D3DCCD1}"/>
            <a:ext uri="{91240B29-F687-4f45-9708-019B960494DF}"/>
          </a:extLst>
        </p:spPr>
        <p:txBody>
          <a:bodyPr/>
          <a:lstStyle>
            <a:lvl1pPr marL="342900" indent="-342900" algn="ctr" rtl="0" eaLnBrk="0" fontAlgn="base" hangingPunct="0">
              <a:spcBef>
                <a:spcPct val="0"/>
              </a:spcBef>
              <a:spcAft>
                <a:spcPct val="0"/>
              </a:spcAft>
              <a:buClr>
                <a:srgbClr val="FDE25E"/>
              </a:buClr>
              <a:defRPr kumimoji="0" lang="it-IT" sz="3400" b="1" i="1" u="none" strike="noStrike" kern="1200" cap="none" spc="0" normalizeH="0" baseline="0" smtClean="0">
                <a:ln>
                  <a:noFill/>
                </a:ln>
                <a:solidFill>
                  <a:schemeClr val="tx2"/>
                </a:solidFill>
                <a:effectLst/>
                <a:uLnTx/>
                <a:uFillTx/>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lang="it-IT" sz="3600" b="1" smtClean="0">
                <a:solidFill>
                  <a:schemeClr val="tx1"/>
                </a:solidFill>
                <a:latin typeface="Arial" charset="0"/>
                <a:ea typeface="ＭＳ Ｐゴシック" charset="0"/>
                <a:cs typeface="ＭＳ Ｐゴシック" charset="0"/>
              </a:defRPr>
            </a:lvl2pPr>
            <a:lvl3pPr marL="11430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3pPr>
            <a:lvl4pPr marL="16002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4pPr>
            <a:lvl5pPr marL="2057400" indent="-228600" algn="l" rtl="0" eaLnBrk="0" fontAlgn="base" hangingPunct="0">
              <a:spcBef>
                <a:spcPct val="30000"/>
              </a:spcBef>
              <a:spcAft>
                <a:spcPct val="0"/>
              </a:spcAft>
              <a:buChar char="»"/>
              <a:defRPr lang="it-IT" sz="3600" b="1">
                <a:solidFill>
                  <a:schemeClr val="tx1"/>
                </a:solidFill>
                <a:latin typeface="Arial" charset="0"/>
                <a:ea typeface="ＭＳ Ｐゴシック" charset="0"/>
                <a:cs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sz="2400" b="0" i="0" dirty="0">
                <a:solidFill>
                  <a:srgbClr val="FFFF00"/>
                </a:solidFill>
                <a:effectLst>
                  <a:outerShdw blurRad="50800" dist="38100" dir="2700000" algn="tl" rotWithShape="0">
                    <a:prstClr val="black">
                      <a:alpha val="40000"/>
                    </a:prstClr>
                  </a:outerShdw>
                </a:effectLst>
              </a:rPr>
              <a:t>Davide Capodanno</a:t>
            </a:r>
            <a:r>
              <a:rPr lang="en-US" sz="2400" b="0" i="0" dirty="0">
                <a:solidFill>
                  <a:srgbClr val="FFFF00"/>
                </a:solidFill>
                <a:effectLst>
                  <a:outerShdw blurRad="50800" dist="38100" dir="2700000" algn="tl" rotWithShape="0">
                    <a:prstClr val="black">
                      <a:alpha val="40000"/>
                    </a:prstClr>
                  </a:outerShdw>
                </a:effectLst>
              </a:rPr>
              <a:t>, MD, PhD</a:t>
            </a:r>
          </a:p>
          <a:p>
            <a:pPr marL="0" indent="0">
              <a:defRPr/>
            </a:pPr>
            <a:r>
              <a:rPr lang="en-US" sz="1800" b="0" i="0" dirty="0">
                <a:solidFill>
                  <a:schemeClr val="tx1"/>
                </a:solidFill>
                <a:effectLst>
                  <a:outerShdw blurRad="50800" dist="38100" dir="2700000" algn="tl" rotWithShape="0">
                    <a:prstClr val="black">
                      <a:alpha val="40000"/>
                    </a:prstClr>
                  </a:outerShdw>
                </a:effectLst>
              </a:rPr>
              <a:t>University of Catania, Italy</a:t>
            </a:r>
          </a:p>
        </p:txBody>
      </p:sp>
      <p:sp>
        <p:nvSpPr>
          <p:cNvPr id="4" name="Segnaposto immagine 3"/>
          <p:cNvSpPr>
            <a:spLocks noGrp="1"/>
          </p:cNvSpPr>
          <p:nvPr>
            <p:ph type="pic" sz="quarter" idx="10"/>
          </p:nvPr>
        </p:nvSpPr>
        <p:spPr>
          <a:xfrm>
            <a:off x="0" y="215772"/>
            <a:ext cx="9144000" cy="3060828"/>
          </a:xfrm>
          <a:prstGeom prst="rect">
            <a:avLst/>
          </a:prstGeom>
          <a:ln>
            <a:solidFill>
              <a:schemeClr val="accent6">
                <a:lumMod val="50000"/>
              </a:schemeClr>
            </a:solidFill>
          </a:ln>
        </p:spPr>
        <p:txBody>
          <a:bodyPr vert="horz" anchor="ctr"/>
          <a:lstStyle>
            <a:lvl1pPr>
              <a:defRPr i="0">
                <a:solidFill>
                  <a:srgbClr val="FFFF00"/>
                </a:solidFill>
              </a:defRPr>
            </a:lvl1pPr>
          </a:lstStyle>
          <a:p>
            <a:pPr lvl="0"/>
            <a:r>
              <a:rPr lang="it-IT" noProof="0"/>
              <a:t>Trascinare l'immagine su un segnaposto o fare clic sull'icona per aggiungerla</a:t>
            </a:r>
            <a:endParaRPr lang="it-IT" noProof="0" dirty="0"/>
          </a:p>
        </p:txBody>
      </p:sp>
      <p:sp>
        <p:nvSpPr>
          <p:cNvPr id="25" name="Segnaposto testo 24"/>
          <p:cNvSpPr>
            <a:spLocks noGrp="1"/>
          </p:cNvSpPr>
          <p:nvPr>
            <p:ph type="body" sz="quarter" idx="11"/>
          </p:nvPr>
        </p:nvSpPr>
        <p:spPr>
          <a:xfrm>
            <a:off x="0" y="3429000"/>
            <a:ext cx="9144000" cy="457200"/>
          </a:xfrm>
          <a:prstGeom prst="rect">
            <a:avLst/>
          </a:prstGeom>
        </p:spPr>
        <p:txBody>
          <a:bodyPr vert="horz" anchor="ctr">
            <a:normAutofit/>
          </a:bodyPr>
          <a:lstStyle>
            <a:lvl1pPr>
              <a:defRPr sz="1500" b="0" i="0">
                <a:solidFill>
                  <a:schemeClr val="bg1">
                    <a:lumMod val="50000"/>
                    <a:lumOff val="50000"/>
                  </a:schemeClr>
                </a:solidFill>
              </a:defRPr>
            </a:lvl1pPr>
          </a:lstStyle>
          <a:p>
            <a:pPr lvl="0"/>
            <a:r>
              <a:rPr lang="it-IT" noProof="0" dirty="0"/>
              <a:t>Fare clic per modificare gli stili del testo dello schema</a:t>
            </a:r>
          </a:p>
        </p:txBody>
      </p:sp>
      <p:sp>
        <p:nvSpPr>
          <p:cNvPr id="26" name="Titolo 25"/>
          <p:cNvSpPr>
            <a:spLocks noGrp="1"/>
          </p:cNvSpPr>
          <p:nvPr>
            <p:ph type="title"/>
          </p:nvPr>
        </p:nvSpPr>
        <p:spPr>
          <a:xfrm>
            <a:off x="0" y="3898415"/>
            <a:ext cx="9144000" cy="1447799"/>
          </a:xfrm>
          <a:prstGeom prst="rect">
            <a:avLst/>
          </a:prstGeom>
          <a:noFill/>
          <a:ln>
            <a:noFill/>
            <a:prstDash val="solid"/>
          </a:ln>
        </p:spPr>
        <p:txBody>
          <a:bodyPr vert="horz" anchor="ctr">
            <a:normAutofit/>
          </a:bodyPr>
          <a:lstStyle>
            <a:lvl1pPr>
              <a:defRPr sz="3600" baseline="0">
                <a:ln>
                  <a:noFill/>
                </a:ln>
                <a:effectLst>
                  <a:outerShdw blurRad="50800" dist="38100" dir="2700000" algn="tl" rotWithShape="0">
                    <a:prstClr val="black">
                      <a:alpha val="40000"/>
                    </a:prstClr>
                  </a:outerShdw>
                </a:effectLst>
              </a:defRPr>
            </a:lvl1pPr>
          </a:lstStyle>
          <a:p>
            <a:r>
              <a:rPr lang="it-IT" dirty="0"/>
              <a:t>Fare clic per modificare stile</a:t>
            </a:r>
          </a:p>
        </p:txBody>
      </p:sp>
    </p:spTree>
    <p:extLst>
      <p:ext uri="{BB962C8B-B14F-4D97-AF65-F5344CB8AC3E}">
        <p14:creationId xmlns:p14="http://schemas.microsoft.com/office/powerpoint/2010/main" val="1100964175"/>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Conflict of interest">
    <p:spTree>
      <p:nvGrpSpPr>
        <p:cNvPr id="1" name=""/>
        <p:cNvGrpSpPr/>
        <p:nvPr/>
      </p:nvGrpSpPr>
      <p:grpSpPr>
        <a:xfrm>
          <a:off x="0" y="0"/>
          <a:ext cx="0" cy="0"/>
          <a:chOff x="0" y="0"/>
          <a:chExt cx="0" cy="0"/>
        </a:xfrm>
      </p:grpSpPr>
      <p:sp>
        <p:nvSpPr>
          <p:cNvPr id="2" name="Rectangle 1"/>
          <p:cNvSpPr/>
          <p:nvPr userDrawn="1"/>
        </p:nvSpPr>
        <p:spPr bwMode="auto">
          <a:xfrm>
            <a:off x="228600" y="1524000"/>
            <a:ext cx="8610600" cy="2479675"/>
          </a:xfrm>
          <a:prstGeom prst="rect">
            <a:avLst/>
          </a:prstGeom>
          <a:noFill/>
          <a:ln w="9525" cap="flat" cmpd="sng" algn="ctr">
            <a:noFill/>
            <a:prstDash val="solid"/>
            <a:round/>
            <a:headEnd type="none" w="med" len="med"/>
            <a:tailEnd type="none" w="med" len="med"/>
          </a:ln>
          <a:effectLst/>
        </p:spPr>
        <p:txBody>
          <a:bodyPr/>
          <a:lstStyle/>
          <a:p>
            <a:pPr algn="ctr" fontAlgn="auto">
              <a:spcBef>
                <a:spcPts val="0"/>
              </a:spcBef>
              <a:spcAft>
                <a:spcPts val="0"/>
              </a:spcAft>
              <a:defRPr/>
            </a:pPr>
            <a:endParaRPr lang="it-IT" sz="2100" b="1" kern="0">
              <a:solidFill>
                <a:srgbClr val="FFFFFF"/>
              </a:solidFill>
              <a:effectLst>
                <a:outerShdw blurRad="38100" dist="38100" dir="2700000" algn="tl">
                  <a:srgbClr val="000000">
                    <a:alpha val="43137"/>
                  </a:srgbClr>
                </a:outerShdw>
              </a:effectLst>
              <a:ea typeface="ヒラギノ角ゴ Pro W3" pitchFamily="112" charset="-128"/>
              <a:cs typeface="Arial" pitchFamily="34" charset="0"/>
            </a:endParaRPr>
          </a:p>
        </p:txBody>
      </p:sp>
      <p:sp>
        <p:nvSpPr>
          <p:cNvPr id="3" name="Rettangolo 2"/>
          <p:cNvSpPr>
            <a:spLocks noChangeArrowheads="1"/>
          </p:cNvSpPr>
          <p:nvPr userDrawn="1"/>
        </p:nvSpPr>
        <p:spPr bwMode="auto">
          <a:xfrm>
            <a:off x="290513" y="1585913"/>
            <a:ext cx="8610600" cy="3581400"/>
          </a:xfrm>
          <a:prstGeom prst="rect">
            <a:avLst/>
          </a:prstGeom>
          <a:solidFill>
            <a:srgbClr val="14202E"/>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anchor="ct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ctr">
              <a:defRPr/>
            </a:pPr>
            <a:endParaRPr lang="it-IT" altLang="en-US" sz="2100">
              <a:solidFill>
                <a:srgbClr val="FFFFFF"/>
              </a:solidFill>
              <a:latin typeface="Calibri" panose="020F0502020204030204" pitchFamily="34" charset="0"/>
            </a:endParaRPr>
          </a:p>
        </p:txBody>
      </p:sp>
      <p:sp>
        <p:nvSpPr>
          <p:cNvPr id="4" name="Text Box 7"/>
          <p:cNvSpPr txBox="1">
            <a:spLocks noChangeArrowheads="1"/>
          </p:cNvSpPr>
          <p:nvPr userDrawn="1"/>
        </p:nvSpPr>
        <p:spPr bwMode="auto">
          <a:xfrm>
            <a:off x="228600" y="1295400"/>
            <a:ext cx="8686800" cy="646113"/>
          </a:xfrm>
          <a:prstGeom prst="rect">
            <a:avLst/>
          </a:prstGeom>
          <a:noFill/>
          <a:ln>
            <a:noFill/>
          </a:ln>
          <a:effectLst/>
          <a:extLst>
            <a:ext uri="{909E8E84-426E-40dd-AFC4-6F175D3DCCD1}"/>
            <a:ext uri="{91240B29-F687-4f45-9708-019B960494DF}"/>
            <a:ext uri="{AF507438-7753-43e0-B8FC-AC1667EBCBE1}"/>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a:defRPr/>
            </a:pPr>
            <a:r>
              <a:rPr lang="en-US" sz="1800" dirty="0">
                <a:solidFill>
                  <a:srgbClr val="FFFFFF"/>
                </a:solidFill>
                <a:cs typeface="Arial" charset="0"/>
              </a:rPr>
              <a:t>Within the past 12 months, I, </a:t>
            </a:r>
            <a:r>
              <a:rPr lang="en-US" sz="1800" b="1" dirty="0" err="1">
                <a:solidFill>
                  <a:srgbClr val="FFFF00"/>
                </a:solidFill>
                <a:cs typeface="Arial" charset="0"/>
              </a:rPr>
              <a:t>Davide</a:t>
            </a:r>
            <a:r>
              <a:rPr lang="en-US" sz="1800" b="1" dirty="0">
                <a:solidFill>
                  <a:srgbClr val="FFFF00"/>
                </a:solidFill>
                <a:cs typeface="Arial" charset="0"/>
              </a:rPr>
              <a:t> </a:t>
            </a:r>
            <a:r>
              <a:rPr lang="en-US" sz="1800" b="1" dirty="0" err="1">
                <a:solidFill>
                  <a:srgbClr val="FFFF00"/>
                </a:solidFill>
                <a:cs typeface="Arial" charset="0"/>
              </a:rPr>
              <a:t>Capodanno</a:t>
            </a:r>
            <a:r>
              <a:rPr lang="en-US" sz="1800" dirty="0">
                <a:solidFill>
                  <a:srgbClr val="FFFFFF"/>
                </a:solidFill>
                <a:cs typeface="Arial" charset="0"/>
              </a:rPr>
              <a:t>, have had a financial interest/arrangement or affiliation with the organization(s) listed below.</a:t>
            </a:r>
          </a:p>
        </p:txBody>
      </p:sp>
      <p:sp>
        <p:nvSpPr>
          <p:cNvPr id="5" name="CasellaDiTesto 13"/>
          <p:cNvSpPr txBox="1"/>
          <p:nvPr userDrawn="1"/>
        </p:nvSpPr>
        <p:spPr>
          <a:xfrm>
            <a:off x="152400" y="304800"/>
            <a:ext cx="8839200" cy="554038"/>
          </a:xfrm>
          <a:prstGeom prst="rect">
            <a:avLst/>
          </a:prstGeom>
          <a:noFill/>
        </p:spPr>
        <p:txBody>
          <a:bodyPr>
            <a:spAutoFit/>
          </a:bodyPr>
          <a:lstStyle/>
          <a:p>
            <a:pPr algn="ctr">
              <a:defRPr/>
            </a:pPr>
            <a:r>
              <a:rPr lang="en-US" sz="3000" b="1" dirty="0">
                <a:effectLst>
                  <a:outerShdw blurRad="50800" dist="38100" dir="2700000" algn="tl" rotWithShape="0">
                    <a:prstClr val="black">
                      <a:alpha val="40000"/>
                    </a:prstClr>
                  </a:outerShdw>
                </a:effectLst>
              </a:rPr>
              <a:t>Disclosure Statement of Financial Interest</a:t>
            </a:r>
          </a:p>
        </p:txBody>
      </p:sp>
      <p:graphicFrame>
        <p:nvGraphicFramePr>
          <p:cNvPr id="6" name="Table 10"/>
          <p:cNvGraphicFramePr>
            <a:graphicFrameLocks noGrp="1"/>
          </p:cNvGraphicFramePr>
          <p:nvPr/>
        </p:nvGraphicFramePr>
        <p:xfrm>
          <a:off x="228600" y="2354263"/>
          <a:ext cx="8686800" cy="3430587"/>
        </p:xfrm>
        <a:graphic>
          <a:graphicData uri="http://schemas.openxmlformats.org/drawingml/2006/table">
            <a:tbl>
              <a:tblPr firstRow="1" bandRow="1">
                <a:tableStyleId>{073A0DAA-6AF3-43AB-8588-CEC1D06C72B9}</a:tableStyleId>
              </a:tblPr>
              <a:tblGrid>
                <a:gridCol w="4419600">
                  <a:extLst>
                    <a:ext uri="{9D8B030D-6E8A-4147-A177-3AD203B41FA5}">
                      <a16:colId xmlns:a16="http://schemas.microsoft.com/office/drawing/2014/main" val="20000"/>
                    </a:ext>
                  </a:extLst>
                </a:gridCol>
                <a:gridCol w="4267200">
                  <a:extLst>
                    <a:ext uri="{9D8B030D-6E8A-4147-A177-3AD203B41FA5}">
                      <a16:colId xmlns:a16="http://schemas.microsoft.com/office/drawing/2014/main" val="20001"/>
                    </a:ext>
                  </a:extLst>
                </a:gridCol>
              </a:tblGrid>
              <a:tr h="823301">
                <a:tc>
                  <a:txBody>
                    <a:bodyPr/>
                    <a:lstStyle/>
                    <a:p>
                      <a:r>
                        <a:rPr lang="en-US" sz="2400" b="1" dirty="0">
                          <a:solidFill>
                            <a:srgbClr val="FFFF00"/>
                          </a:solidFill>
                          <a:effectLst>
                            <a:outerShdw blurRad="50800" dist="38100" dir="2700000" algn="tl" rotWithShape="0">
                              <a:prstClr val="black">
                                <a:alpha val="40000"/>
                              </a:prstClr>
                            </a:outerShdw>
                          </a:effectLst>
                        </a:rPr>
                        <a:t>Affiliation/Financial relationship</a:t>
                      </a:r>
                    </a:p>
                  </a:txBody>
                  <a:tcPr marL="91443" marR="91443" marT="45736" marB="45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r>
                        <a:rPr lang="en-US" sz="2400" b="1" dirty="0">
                          <a:solidFill>
                            <a:srgbClr val="FFFF00"/>
                          </a:solidFill>
                          <a:effectLst>
                            <a:outerShdw blurRad="50800" dist="38100" dir="2700000" algn="tl" rotWithShape="0">
                              <a:prstClr val="black">
                                <a:alpha val="40000"/>
                              </a:prstClr>
                            </a:outerShdw>
                          </a:effectLst>
                        </a:rPr>
                        <a:t>Company</a:t>
                      </a:r>
                    </a:p>
                  </a:txBody>
                  <a:tcPr marL="91443" marR="91443" marT="45736" marB="45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0"/>
                  </a:ext>
                </a:extLst>
              </a:tr>
              <a:tr h="1006258">
                <a:tc>
                  <a:txBody>
                    <a:bodyPr/>
                    <a:lstStyle/>
                    <a:p>
                      <a:pPr marL="107550" indent="0">
                        <a:lnSpc>
                          <a:spcPct val="90000"/>
                        </a:lnSpc>
                        <a:spcBef>
                          <a:spcPct val="0"/>
                        </a:spcBef>
                        <a:buClr>
                          <a:srgbClr val="FFFF00"/>
                        </a:buClr>
                        <a:buSzPct val="100000"/>
                        <a:buFontTx/>
                        <a:buNone/>
                      </a:pPr>
                      <a:r>
                        <a:rPr lang="en-US" sz="2400" b="1" dirty="0">
                          <a:solidFill>
                            <a:schemeClr val="tx1"/>
                          </a:solidFill>
                          <a:effectLst>
                            <a:outerShdw blurRad="50800" dist="38100" dir="2700000" algn="tl" rotWithShape="0">
                              <a:prstClr val="black">
                                <a:alpha val="40000"/>
                              </a:prstClr>
                            </a:outerShdw>
                          </a:effectLst>
                          <a:latin typeface="Arial" charset="0"/>
                        </a:rPr>
                        <a:t>Speakers’ honoraria</a:t>
                      </a:r>
                    </a:p>
                  </a:txBody>
                  <a:tcPr marL="108000" marR="108000" marT="45736" marB="45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tc>
                  <a:txBody>
                    <a:bodyPr/>
                    <a:lstStyle/>
                    <a:p>
                      <a:pPr marL="0" marR="0" indent="0" algn="l" defTabSz="914400" rtl="0" eaLnBrk="1" fontAlgn="auto" latinLnBrk="0" hangingPunct="1">
                        <a:lnSpc>
                          <a:spcPct val="100000"/>
                        </a:lnSpc>
                        <a:spcBef>
                          <a:spcPts val="0"/>
                        </a:spcBef>
                        <a:spcAft>
                          <a:spcPts val="0"/>
                        </a:spcAft>
                        <a:buClr>
                          <a:srgbClr val="FFFF00"/>
                        </a:buClr>
                        <a:buSzTx/>
                        <a:buFont typeface="Arial"/>
                        <a:buNone/>
                        <a:tabLst/>
                        <a:defRPr/>
                      </a:pPr>
                      <a:r>
                        <a:rPr lang="en-US" sz="2000" b="0" i="0" dirty="0">
                          <a:solidFill>
                            <a:srgbClr val="FFFFFF"/>
                          </a:solidFill>
                          <a:effectLst>
                            <a:outerShdw blurRad="50800" dist="38100" dir="2700000" algn="tl" rotWithShape="0">
                              <a:prstClr val="black">
                                <a:alpha val="40000"/>
                              </a:prstClr>
                            </a:outerShdw>
                          </a:effectLst>
                          <a:cs typeface="Arial"/>
                        </a:rPr>
                        <a:t>AstraZeneca, Abbott Vascular,</a:t>
                      </a:r>
                      <a:r>
                        <a:rPr lang="en-US" sz="2000" b="0" i="0" baseline="0" dirty="0">
                          <a:solidFill>
                            <a:srgbClr val="FFFFFF"/>
                          </a:solidFill>
                          <a:effectLst>
                            <a:outerShdw blurRad="50800" dist="38100" dir="2700000" algn="tl" rotWithShape="0">
                              <a:prstClr val="black">
                                <a:alpha val="40000"/>
                              </a:prstClr>
                            </a:outerShdw>
                          </a:effectLst>
                          <a:cs typeface="Arial"/>
                        </a:rPr>
                        <a:t> </a:t>
                      </a:r>
                      <a:r>
                        <a:rPr lang="en-US" sz="2000" b="0" i="0" dirty="0">
                          <a:solidFill>
                            <a:srgbClr val="FFFFFF"/>
                          </a:solidFill>
                          <a:effectLst>
                            <a:outerShdw blurRad="50800" dist="38100" dir="2700000" algn="tl" rotWithShape="0">
                              <a:prstClr val="black">
                                <a:alpha val="40000"/>
                              </a:prstClr>
                            </a:outerShdw>
                          </a:effectLst>
                          <a:cs typeface="Arial"/>
                        </a:rPr>
                        <a:t>Bayer, Daiichi</a:t>
                      </a:r>
                      <a:r>
                        <a:rPr lang="en-US" sz="2000" b="0" i="0" baseline="0" dirty="0">
                          <a:solidFill>
                            <a:srgbClr val="FFFFFF"/>
                          </a:solidFill>
                          <a:effectLst>
                            <a:outerShdw blurRad="50800" dist="38100" dir="2700000" algn="tl" rotWithShape="0">
                              <a:prstClr val="black">
                                <a:alpha val="40000"/>
                              </a:prstClr>
                            </a:outerShdw>
                          </a:effectLst>
                          <a:cs typeface="Arial"/>
                        </a:rPr>
                        <a:t> </a:t>
                      </a:r>
                      <a:r>
                        <a:rPr lang="en-US" sz="2000" b="0" i="0" dirty="0">
                          <a:solidFill>
                            <a:srgbClr val="FFFFFF"/>
                          </a:solidFill>
                          <a:effectLst>
                            <a:outerShdw blurRad="50800" dist="38100" dir="2700000" algn="tl" rotWithShape="0">
                              <a:prstClr val="black">
                                <a:alpha val="40000"/>
                              </a:prstClr>
                            </a:outerShdw>
                          </a:effectLst>
                          <a:cs typeface="Arial"/>
                        </a:rPr>
                        <a:t>Sankyo, Sanofi Aventis </a:t>
                      </a:r>
                    </a:p>
                  </a:txBody>
                  <a:tcPr marL="91443" marR="91443" marT="45736" marB="45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50000"/>
                      </a:schemeClr>
                    </a:solidFill>
                  </a:tcPr>
                </a:tc>
                <a:extLst>
                  <a:ext uri="{0D108BD9-81ED-4DB2-BD59-A6C34878D82A}">
                    <a16:rowId xmlns:a16="http://schemas.microsoft.com/office/drawing/2014/main" val="10001"/>
                  </a:ext>
                </a:extLst>
              </a:tr>
              <a:tr h="807739">
                <a:tc>
                  <a:txBody>
                    <a:bodyPr/>
                    <a:lstStyle/>
                    <a:p>
                      <a:pPr marL="107550" indent="0">
                        <a:lnSpc>
                          <a:spcPct val="90000"/>
                        </a:lnSpc>
                        <a:spcBef>
                          <a:spcPct val="0"/>
                        </a:spcBef>
                        <a:buClr>
                          <a:srgbClr val="FFFF00"/>
                        </a:buClr>
                        <a:buSzPct val="100000"/>
                        <a:buFontTx/>
                        <a:buNone/>
                      </a:pPr>
                      <a:r>
                        <a:rPr lang="en-US" sz="2400" b="1" dirty="0">
                          <a:solidFill>
                            <a:schemeClr val="tx1"/>
                          </a:solidFill>
                          <a:effectLst>
                            <a:outerShdw blurRad="50800" dist="38100" dir="2700000" algn="tl" rotWithShape="0">
                              <a:prstClr val="black">
                                <a:alpha val="40000"/>
                              </a:prstClr>
                            </a:outerShdw>
                          </a:effectLst>
                          <a:latin typeface="Arial" charset="0"/>
                        </a:rPr>
                        <a:t>Consulting</a:t>
                      </a:r>
                    </a:p>
                  </a:txBody>
                  <a:tcPr marL="108000" marR="108000" marT="45736" marB="45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tc>
                  <a:txBody>
                    <a:bodyPr/>
                    <a:lstStyle/>
                    <a:p>
                      <a:pPr algn="l" eaLnBrk="1" hangingPunct="1">
                        <a:buClr>
                          <a:srgbClr val="FFFF00"/>
                        </a:buClr>
                        <a:buFont typeface="Arial"/>
                        <a:buNone/>
                        <a:defRPr/>
                      </a:pPr>
                      <a:r>
                        <a:rPr lang="en-US" sz="2000" b="0" i="0" dirty="0">
                          <a:solidFill>
                            <a:srgbClr val="FFFFFF"/>
                          </a:solidFill>
                          <a:effectLst>
                            <a:outerShdw blurRad="50800" dist="38100" dir="2700000" algn="tl" rotWithShape="0">
                              <a:prstClr val="black">
                                <a:alpha val="40000"/>
                              </a:prstClr>
                            </a:outerShdw>
                          </a:effectLst>
                          <a:latin typeface="+mn-lt"/>
                          <a:cs typeface="Arial"/>
                        </a:rPr>
                        <a:t>Abbott Vascular, Bayer</a:t>
                      </a:r>
                    </a:p>
                  </a:txBody>
                  <a:tcPr marL="91443" marR="91443" marT="45736" marB="45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14202E"/>
                    </a:solidFill>
                  </a:tcPr>
                </a:tc>
                <a:extLst>
                  <a:ext uri="{0D108BD9-81ED-4DB2-BD59-A6C34878D82A}">
                    <a16:rowId xmlns:a16="http://schemas.microsoft.com/office/drawing/2014/main" val="10002"/>
                  </a:ext>
                </a:extLst>
              </a:tr>
              <a:tr h="793289">
                <a:tc>
                  <a:txBody>
                    <a:bodyPr/>
                    <a:lstStyle/>
                    <a:p>
                      <a:pPr marL="107550" indent="0">
                        <a:lnSpc>
                          <a:spcPct val="90000"/>
                        </a:lnSpc>
                        <a:spcBef>
                          <a:spcPct val="0"/>
                        </a:spcBef>
                        <a:buClr>
                          <a:srgbClr val="FFFF00"/>
                        </a:buClr>
                        <a:buSzPct val="100000"/>
                        <a:buFontTx/>
                        <a:buNone/>
                      </a:pPr>
                      <a:r>
                        <a:rPr lang="en-US" sz="2400" b="1" dirty="0">
                          <a:solidFill>
                            <a:schemeClr val="tx1"/>
                          </a:solidFill>
                          <a:effectLst>
                            <a:outerShdw blurRad="50800" dist="38100" dir="2700000" algn="tl" rotWithShape="0">
                              <a:prstClr val="black">
                                <a:alpha val="40000"/>
                              </a:prstClr>
                            </a:outerShdw>
                          </a:effectLst>
                          <a:latin typeface="Arial" charset="0"/>
                        </a:rPr>
                        <a:t>Advisory Board</a:t>
                      </a:r>
                    </a:p>
                  </a:txBody>
                  <a:tcPr marL="108000" marR="108000" marT="45736" marB="45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07F"/>
                    </a:solidFill>
                  </a:tcPr>
                </a:tc>
                <a:tc>
                  <a:txBody>
                    <a:bodyPr/>
                    <a:lstStyle/>
                    <a:p>
                      <a:pPr algn="l" eaLnBrk="1" hangingPunct="1">
                        <a:buClr>
                          <a:srgbClr val="FFFF00"/>
                        </a:buClr>
                        <a:buFont typeface="Arial"/>
                        <a:buNone/>
                        <a:defRPr/>
                      </a:pPr>
                      <a:r>
                        <a:rPr lang="en-US" sz="2000" b="0" i="0" dirty="0">
                          <a:solidFill>
                            <a:srgbClr val="FFFFFF"/>
                          </a:solidFill>
                          <a:effectLst>
                            <a:outerShdw blurRad="50800" dist="38100" dir="2700000" algn="tl" rotWithShape="0">
                              <a:prstClr val="black">
                                <a:alpha val="40000"/>
                              </a:prstClr>
                            </a:outerShdw>
                          </a:effectLst>
                          <a:cs typeface="Arial"/>
                        </a:rPr>
                        <a:t>Abbott Vascular, AstraZeneca, Bayer</a:t>
                      </a:r>
                    </a:p>
                  </a:txBody>
                  <a:tcPr marL="91443" marR="91443" marT="45736" marB="45736"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00407F"/>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87922730"/>
      </p:ext>
    </p:extLst>
  </p:cSld>
  <p:clrMapOvr>
    <a:masterClrMapping/>
  </p:clrMapOvr>
  <p:transition>
    <p:wipe dir="r"/>
  </p:transition>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Title+text">
    <p:bg>
      <p:bgPr>
        <a:solidFill>
          <a:schemeClr val="bg1"/>
        </a:solidFill>
        <a:effectLst/>
      </p:bgPr>
    </p:bg>
    <p:spTree>
      <p:nvGrpSpPr>
        <p:cNvPr id="1" name=""/>
        <p:cNvGrpSpPr/>
        <p:nvPr/>
      </p:nvGrpSpPr>
      <p:grpSpPr>
        <a:xfrm>
          <a:off x="0" y="0"/>
          <a:ext cx="0" cy="0"/>
          <a:chOff x="0" y="0"/>
          <a:chExt cx="0" cy="0"/>
        </a:xfrm>
      </p:grpSpPr>
      <p:sp>
        <p:nvSpPr>
          <p:cNvPr id="6" name="Titolo 5"/>
          <p:cNvSpPr>
            <a:spLocks noGrp="1"/>
          </p:cNvSpPr>
          <p:nvPr>
            <p:ph type="title"/>
          </p:nvPr>
        </p:nvSpPr>
        <p:spPr>
          <a:xfrm>
            <a:off x="152400" y="228600"/>
            <a:ext cx="8839200" cy="685800"/>
          </a:xfrm>
          <a:prstGeom prst="rect">
            <a:avLst/>
          </a:prstGeom>
          <a:ln>
            <a:noFill/>
          </a:ln>
        </p:spPr>
        <p:txBody>
          <a:bodyPr vert="horz" anchor="ctr"/>
          <a:lstStyle>
            <a:lvl1pPr>
              <a:defRPr sz="2700">
                <a:effectLst>
                  <a:outerShdw blurRad="50800" dist="38100" dir="2700000" algn="tl" rotWithShape="0">
                    <a:prstClr val="black">
                      <a:alpha val="40000"/>
                    </a:prstClr>
                  </a:outerShdw>
                </a:effectLst>
              </a:defRPr>
            </a:lvl1pPr>
          </a:lstStyle>
          <a:p>
            <a:r>
              <a:rPr lang="it-IT" dirty="0"/>
              <a:t>Fare clic per modificare stile</a:t>
            </a:r>
          </a:p>
        </p:txBody>
      </p:sp>
      <p:sp>
        <p:nvSpPr>
          <p:cNvPr id="4" name="Segnaposto testo 6"/>
          <p:cNvSpPr>
            <a:spLocks noGrp="1"/>
          </p:cNvSpPr>
          <p:nvPr>
            <p:ph type="body" sz="quarter" idx="10"/>
          </p:nvPr>
        </p:nvSpPr>
        <p:spPr>
          <a:xfrm>
            <a:off x="5370926" y="6290850"/>
            <a:ext cx="3635932" cy="253916"/>
          </a:xfrm>
          <a:prstGeom prst="rect">
            <a:avLst/>
          </a:prstGeom>
          <a:ln>
            <a:noFill/>
          </a:ln>
        </p:spPr>
        <p:txBody>
          <a:bodyPr wrap="none">
            <a:spAutoFit/>
          </a:bodyPr>
          <a:lstStyle>
            <a:lvl1pPr algn="r">
              <a:defRPr lang="it-IT" sz="105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017484"/>
            <a:ext cx="8839200" cy="5154716"/>
          </a:xfrm>
          <a:prstGeom prst="rect">
            <a:avLst/>
          </a:prstGeom>
          <a:solidFill>
            <a:srgbClr val="15293C"/>
          </a:solidFill>
          <a:ln>
            <a:solidFill>
              <a:schemeClr val="tx1"/>
            </a:solidFill>
          </a:ln>
        </p:spPr>
        <p:txBody>
          <a:bodyPr tIns="108000" bIns="108000"/>
          <a:lstStyle>
            <a:lvl1pPr marL="257175" indent="-257175" algn="l">
              <a:lnSpc>
                <a:spcPct val="90000"/>
              </a:lnSpc>
              <a:spcBef>
                <a:spcPts val="0"/>
              </a:spcBef>
              <a:spcAft>
                <a:spcPts val="900"/>
              </a:spcAft>
              <a:buClr>
                <a:srgbClr val="FF0080"/>
              </a:buClr>
              <a:buSzPct val="75000"/>
              <a:buFont typeface="LucidaGrande" charset="0"/>
              <a:buChar char="▶"/>
              <a:defRPr sz="2100" b="0" i="0">
                <a:solidFill>
                  <a:srgbClr val="FFFFFF"/>
                </a:solidFill>
                <a:effectLst>
                  <a:outerShdw blurRad="50800" dist="38100" dir="2700000" algn="tl" rotWithShape="0">
                    <a:prstClr val="black">
                      <a:alpha val="40000"/>
                    </a:prstClr>
                  </a:outerShdw>
                </a:effectLst>
              </a:defRPr>
            </a:lvl1pPr>
            <a:lvl2pPr marL="540544" indent="-197644" algn="l">
              <a:lnSpc>
                <a:spcPct val="90000"/>
              </a:lnSpc>
              <a:spcBef>
                <a:spcPts val="0"/>
              </a:spcBef>
              <a:spcAft>
                <a:spcPts val="900"/>
              </a:spcAft>
              <a:buClr>
                <a:srgbClr val="FF0080"/>
              </a:buClr>
              <a:buFont typeface="Arial"/>
              <a:buChar char="•"/>
              <a:defRPr sz="1800" b="0" i="0">
                <a:solidFill>
                  <a:schemeClr val="tx1"/>
                </a:solidFill>
                <a:effectLst>
                  <a:outerShdw blurRad="50800" dist="38100" dir="2700000" algn="tl" rotWithShape="0">
                    <a:prstClr val="black">
                      <a:alpha val="40000"/>
                    </a:prstClr>
                  </a:outerShdw>
                </a:effectLst>
              </a:defRPr>
            </a:lvl2pPr>
            <a:lvl3pPr marL="857250" indent="-171450" algn="l">
              <a:lnSpc>
                <a:spcPct val="90000"/>
              </a:lnSpc>
              <a:spcBef>
                <a:spcPts val="0"/>
              </a:spcBef>
              <a:spcAft>
                <a:spcPts val="900"/>
              </a:spcAft>
              <a:buClr>
                <a:srgbClr val="FF0080"/>
              </a:buClr>
              <a:buFont typeface="Arial"/>
              <a:buChar char="•"/>
              <a:defRPr sz="1500" b="0" i="0">
                <a:solidFill>
                  <a:srgbClr val="FFFFFF"/>
                </a:solidFill>
                <a:effectLst>
                  <a:outerShdw blurRad="50800" dist="38100" dir="2700000" algn="tl" rotWithShape="0">
                    <a:prstClr val="black">
                      <a:alpha val="40000"/>
                    </a:prstClr>
                  </a:outerShdw>
                </a:effectLst>
              </a:defRPr>
            </a:lvl3pPr>
            <a:lvl4pPr marL="1200150" indent="-171450" algn="l">
              <a:lnSpc>
                <a:spcPct val="90000"/>
              </a:lnSpc>
              <a:spcBef>
                <a:spcPts val="0"/>
              </a:spcBef>
              <a:spcAft>
                <a:spcPts val="900"/>
              </a:spcAft>
              <a:buClr>
                <a:srgbClr val="FF0080"/>
              </a:buClr>
              <a:buFont typeface="Arial"/>
              <a:buChar char="•"/>
              <a:defRPr sz="1350" b="0" i="0">
                <a:solidFill>
                  <a:srgbClr val="FFFFFF"/>
                </a:solidFill>
                <a:effectLst>
                  <a:outerShdw blurRad="50800" dist="38100" dir="2700000" algn="tl" rotWithShape="0">
                    <a:prstClr val="black">
                      <a:alpha val="40000"/>
                    </a:prstClr>
                  </a:outerShdw>
                </a:effectLst>
              </a:defRPr>
            </a:lvl4pPr>
            <a:lvl5pPr marL="1543050" indent="-171450" algn="l">
              <a:lnSpc>
                <a:spcPct val="90000"/>
              </a:lnSpc>
              <a:spcBef>
                <a:spcPts val="0"/>
              </a:spcBef>
              <a:spcAft>
                <a:spcPts val="900"/>
              </a:spcAft>
              <a:buClr>
                <a:srgbClr val="FF0080"/>
              </a:buClr>
              <a:buFont typeface="Arial"/>
              <a:buChar char="•"/>
              <a:defRPr sz="1350" b="0" i="0">
                <a:solidFill>
                  <a:srgbClr val="FFFFFF"/>
                </a:solidFill>
                <a:effectLst>
                  <a:outerShdw blurRad="50800" dist="38100" dir="2700000" algn="tl" rotWithShape="0">
                    <a:prstClr val="black">
                      <a:alpha val="40000"/>
                    </a:prstClr>
                  </a:outerShdw>
                </a:effect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550955205"/>
      </p:ext>
    </p:extLst>
  </p:cSld>
  <p:clrMapOvr>
    <a:overrideClrMapping bg1="dk1" tx1="lt1" bg2="dk2" tx2="lt2" accent1="accent1" accent2="accent2" accent3="accent3" accent4="accent4" accent5="accent5" accent6="accent6" hlink="hlink" folHlink="folHlink"/>
  </p:clrMapOvr>
  <p:transition>
    <p:wipe dir="r"/>
  </p:transition>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Title+subtitle+text">
    <p:spTree>
      <p:nvGrpSpPr>
        <p:cNvPr id="1" name=""/>
        <p:cNvGrpSpPr/>
        <p:nvPr/>
      </p:nvGrpSpPr>
      <p:grpSpPr>
        <a:xfrm>
          <a:off x="0" y="0"/>
          <a:ext cx="0" cy="0"/>
          <a:chOff x="0" y="0"/>
          <a:chExt cx="0" cy="0"/>
        </a:xfrm>
      </p:grpSpPr>
      <p:sp>
        <p:nvSpPr>
          <p:cNvPr id="6" name="Titolo 5"/>
          <p:cNvSpPr>
            <a:spLocks noGrp="1"/>
          </p:cNvSpPr>
          <p:nvPr>
            <p:ph type="title"/>
          </p:nvPr>
        </p:nvSpPr>
        <p:spPr>
          <a:xfrm>
            <a:off x="152400" y="152400"/>
            <a:ext cx="8839200" cy="685800"/>
          </a:xfrm>
          <a:prstGeom prst="rect">
            <a:avLst/>
          </a:prstGeom>
          <a:ln>
            <a:noFill/>
          </a:ln>
        </p:spPr>
        <p:txBody>
          <a:bodyPr vert="horz" anchor="ctr"/>
          <a:lstStyle>
            <a:lvl1pPr>
              <a:defRPr sz="2700">
                <a:effectLst>
                  <a:outerShdw blurRad="50800" dist="38100" dir="2700000" algn="tl" rotWithShape="0">
                    <a:prstClr val="black">
                      <a:alpha val="40000"/>
                    </a:prstClr>
                  </a:outerShdw>
                </a:effectLst>
              </a:defRPr>
            </a:lvl1pPr>
          </a:lstStyle>
          <a:p>
            <a:r>
              <a:rPr lang="it-IT" dirty="0"/>
              <a:t>Fare clic per modificare stile</a:t>
            </a:r>
          </a:p>
        </p:txBody>
      </p:sp>
      <p:sp>
        <p:nvSpPr>
          <p:cNvPr id="4" name="Segnaposto testo 6"/>
          <p:cNvSpPr>
            <a:spLocks noGrp="1"/>
          </p:cNvSpPr>
          <p:nvPr>
            <p:ph type="body" sz="quarter" idx="10"/>
          </p:nvPr>
        </p:nvSpPr>
        <p:spPr>
          <a:xfrm>
            <a:off x="5370926" y="6290850"/>
            <a:ext cx="3635932" cy="253916"/>
          </a:xfrm>
          <a:prstGeom prst="rect">
            <a:avLst/>
          </a:prstGeom>
          <a:ln>
            <a:noFill/>
          </a:ln>
        </p:spPr>
        <p:txBody>
          <a:bodyPr wrap="none">
            <a:spAutoFit/>
          </a:bodyPr>
          <a:lstStyle>
            <a:lvl1pPr algn="r">
              <a:defRPr lang="it-IT" sz="105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Content Placeholder 2"/>
          <p:cNvSpPr>
            <a:spLocks noGrp="1"/>
          </p:cNvSpPr>
          <p:nvPr>
            <p:ph idx="1"/>
          </p:nvPr>
        </p:nvSpPr>
        <p:spPr>
          <a:xfrm>
            <a:off x="152400" y="1219200"/>
            <a:ext cx="8839200" cy="4953000"/>
          </a:xfrm>
          <a:prstGeom prst="rect">
            <a:avLst/>
          </a:prstGeom>
          <a:solidFill>
            <a:srgbClr val="15293C"/>
          </a:solidFill>
          <a:ln>
            <a:solidFill>
              <a:schemeClr val="tx1"/>
            </a:solidFill>
          </a:ln>
        </p:spPr>
        <p:txBody>
          <a:bodyPr tIns="108000" bIns="108000"/>
          <a:lstStyle>
            <a:lvl1pPr marL="257175" indent="-257175" algn="l">
              <a:lnSpc>
                <a:spcPct val="90000"/>
              </a:lnSpc>
              <a:spcBef>
                <a:spcPts val="0"/>
              </a:spcBef>
              <a:spcAft>
                <a:spcPts val="900"/>
              </a:spcAft>
              <a:buClr>
                <a:srgbClr val="FF0080"/>
              </a:buClr>
              <a:buFont typeface="Wingdings" charset="2"/>
              <a:buChar char="ü"/>
              <a:defRPr sz="2100" b="0" i="0">
                <a:solidFill>
                  <a:srgbClr val="FFFFFF"/>
                </a:solidFill>
                <a:effectLst>
                  <a:outerShdw blurRad="50800" dist="38100" dir="2700000" algn="tl" rotWithShape="0">
                    <a:prstClr val="black">
                      <a:alpha val="40000"/>
                    </a:prstClr>
                  </a:outerShdw>
                </a:effectLst>
              </a:defRPr>
            </a:lvl1pPr>
            <a:lvl2pPr marL="540544" indent="-197644" algn="l">
              <a:lnSpc>
                <a:spcPct val="90000"/>
              </a:lnSpc>
              <a:spcBef>
                <a:spcPts val="0"/>
              </a:spcBef>
              <a:spcAft>
                <a:spcPts val="900"/>
              </a:spcAft>
              <a:buClr>
                <a:srgbClr val="FF0080"/>
              </a:buClr>
              <a:buFont typeface="Arial"/>
              <a:buChar char="•"/>
              <a:defRPr sz="1800" b="0" i="0">
                <a:solidFill>
                  <a:schemeClr val="tx1"/>
                </a:solidFill>
                <a:effectLst>
                  <a:outerShdw blurRad="50800" dist="38100" dir="2700000" algn="tl" rotWithShape="0">
                    <a:prstClr val="black">
                      <a:alpha val="40000"/>
                    </a:prstClr>
                  </a:outerShdw>
                </a:effectLst>
              </a:defRPr>
            </a:lvl2pPr>
            <a:lvl3pPr marL="857250" indent="-171450" algn="l">
              <a:lnSpc>
                <a:spcPct val="90000"/>
              </a:lnSpc>
              <a:spcBef>
                <a:spcPts val="0"/>
              </a:spcBef>
              <a:spcAft>
                <a:spcPts val="900"/>
              </a:spcAft>
              <a:buClr>
                <a:srgbClr val="FF0080"/>
              </a:buClr>
              <a:buFont typeface="Arial"/>
              <a:buChar char="•"/>
              <a:defRPr sz="1500" b="0" i="0">
                <a:solidFill>
                  <a:srgbClr val="FFFFFF"/>
                </a:solidFill>
                <a:effectLst>
                  <a:outerShdw blurRad="50800" dist="38100" dir="2700000" algn="tl" rotWithShape="0">
                    <a:prstClr val="black">
                      <a:alpha val="40000"/>
                    </a:prstClr>
                  </a:outerShdw>
                </a:effectLst>
              </a:defRPr>
            </a:lvl3pPr>
            <a:lvl4pPr marL="1200150" indent="-171450" algn="l">
              <a:lnSpc>
                <a:spcPct val="90000"/>
              </a:lnSpc>
              <a:spcBef>
                <a:spcPts val="0"/>
              </a:spcBef>
              <a:spcAft>
                <a:spcPts val="900"/>
              </a:spcAft>
              <a:buClr>
                <a:srgbClr val="FF0080"/>
              </a:buClr>
              <a:buFont typeface="Arial"/>
              <a:buChar char="•"/>
              <a:defRPr sz="1350" b="0" i="0">
                <a:solidFill>
                  <a:srgbClr val="FFFFFF"/>
                </a:solidFill>
                <a:effectLst>
                  <a:outerShdw blurRad="50800" dist="38100" dir="2700000" algn="tl" rotWithShape="0">
                    <a:prstClr val="black">
                      <a:alpha val="40000"/>
                    </a:prstClr>
                  </a:outerShdw>
                </a:effectLst>
              </a:defRPr>
            </a:lvl4pPr>
            <a:lvl5pPr marL="1543050" indent="-171450" algn="l">
              <a:lnSpc>
                <a:spcPct val="90000"/>
              </a:lnSpc>
              <a:spcBef>
                <a:spcPts val="0"/>
              </a:spcBef>
              <a:spcAft>
                <a:spcPts val="900"/>
              </a:spcAft>
              <a:buClr>
                <a:srgbClr val="FF0080"/>
              </a:buClr>
              <a:buFont typeface="Arial"/>
              <a:buChar char="•"/>
              <a:defRPr sz="1350" b="0" i="0">
                <a:solidFill>
                  <a:srgbClr val="FFFFFF"/>
                </a:solidFill>
                <a:effectLst>
                  <a:outerShdw blurRad="50800" dist="38100" dir="2700000" algn="tl" rotWithShape="0">
                    <a:prstClr val="black">
                      <a:alpha val="40000"/>
                    </a:prstClr>
                  </a:outerShdw>
                </a:effectLst>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3" name="Segnaposto testo 2"/>
          <p:cNvSpPr>
            <a:spLocks noGrp="1"/>
          </p:cNvSpPr>
          <p:nvPr>
            <p:ph type="body" sz="quarter" idx="11"/>
          </p:nvPr>
        </p:nvSpPr>
        <p:spPr>
          <a:xfrm>
            <a:off x="152400" y="698011"/>
            <a:ext cx="8839200" cy="533400"/>
          </a:xfrm>
          <a:prstGeom prst="rect">
            <a:avLst/>
          </a:prstGeom>
        </p:spPr>
        <p:txBody>
          <a:bodyPr vert="horz"/>
          <a:lstStyle>
            <a:lvl1pPr>
              <a:defRPr sz="1800" b="0" i="0">
                <a:solidFill>
                  <a:srgbClr val="FFFF00"/>
                </a:solidFill>
              </a:defRPr>
            </a:lvl1pPr>
            <a:lvl2pPr>
              <a:defRPr sz="1350" b="0" i="0"/>
            </a:lvl2pPr>
            <a:lvl3pPr>
              <a:defRPr sz="1200" b="0" i="0"/>
            </a:lvl3pPr>
            <a:lvl4pPr>
              <a:defRPr sz="1050" b="0" i="0"/>
            </a:lvl4pPr>
            <a:lvl5pPr>
              <a:defRPr sz="1050" b="0" i="0"/>
            </a:lvl5pPr>
          </a:lstStyle>
          <a:p>
            <a:pPr lvl="0"/>
            <a:r>
              <a:rPr lang="it-IT" dirty="0"/>
              <a:t>Fare clic per modificare gli stili del testo dello schema</a:t>
            </a:r>
          </a:p>
        </p:txBody>
      </p:sp>
    </p:spTree>
    <p:extLst>
      <p:ext uri="{BB962C8B-B14F-4D97-AF65-F5344CB8AC3E}">
        <p14:creationId xmlns:p14="http://schemas.microsoft.com/office/powerpoint/2010/main" val="4286621476"/>
      </p:ext>
    </p:extLst>
  </p:cSld>
  <p:clrMapOvr>
    <a:masterClrMapping/>
  </p:clrMapOvr>
  <p:transition>
    <p:wipe dir="r"/>
  </p:transition>
</p:sldLayout>
</file>

<file path=ppt/slideLayouts/slideLayout2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637241613"/>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833479"/>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632098736"/>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6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39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19373776"/>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72273643"/>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31634079"/>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68266930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2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965158939"/>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30540113"/>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0023989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00900" y="438150"/>
            <a:ext cx="1943100" cy="324167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371600" y="438150"/>
            <a:ext cx="5676900" cy="3241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03131423"/>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0063" y="163513"/>
            <a:ext cx="8391525" cy="14478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54749762"/>
      </p:ext>
    </p:extLst>
  </p:cSld>
  <p:clrMapOvr>
    <a:masterClrMapping/>
  </p:clrMapOvr>
  <p:transition advClick="0"/>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0063" y="163513"/>
            <a:ext cx="8391525" cy="144780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3582063773"/>
      </p:ext>
    </p:extLst>
  </p:cSld>
  <p:clrMapOvr>
    <a:masterClrMapping/>
  </p:clrMapOvr>
  <p:transition advClick="0"/>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Arial" pitchFamily="34" charset="0"/>
              </a:defRPr>
            </a:lvl1pPr>
            <a:lvl2pPr>
              <a:defRPr>
                <a:latin typeface="Arial" pitchFamily="34" charset="0"/>
              </a:defRPr>
            </a:lvl2pPr>
            <a:lvl3pPr>
              <a:defRPr>
                <a:latin typeface="Arial" pitchFamily="34" charset="0"/>
              </a:defRPr>
            </a:lvl3pPr>
            <a:lvl4pPr>
              <a:defRPr>
                <a:latin typeface="Arial" pitchFamily="34" charset="0"/>
              </a:defRPr>
            </a:lvl4pPr>
            <a:lvl5pPr>
              <a:defRPr>
                <a:latin typeface="Arial"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5"/>
          <p:cNvSpPr>
            <a:spLocks noGrp="1" noChangeArrowheads="1"/>
          </p:cNvSpPr>
          <p:nvPr>
            <p:ph type="ftr" sz="quarter" idx="10"/>
          </p:nvPr>
        </p:nvSpPr>
        <p:spPr>
          <a:xfrm>
            <a:off x="3124200" y="6248400"/>
            <a:ext cx="2895600" cy="457200"/>
          </a:xfrm>
          <a:prstGeom prst="rect">
            <a:avLst/>
          </a:prstGeom>
        </p:spPr>
        <p:txBody>
          <a:bodyPr/>
          <a:lstStyle>
            <a:lvl1pPr eaLnBrk="1" hangingPunct="1">
              <a:defRPr>
                <a:latin typeface="Arial" panose="020B0604020202020204" pitchFamily="34" charset="0"/>
                <a:cs typeface="Arial" panose="020B0604020202020204" pitchFamily="34" charset="0"/>
              </a:defRPr>
            </a:lvl1pPr>
          </a:lstStyle>
          <a:p>
            <a:pPr fontAlgn="base">
              <a:spcBef>
                <a:spcPct val="0"/>
              </a:spcBef>
              <a:spcAft>
                <a:spcPct val="0"/>
              </a:spcAft>
              <a:defRPr/>
            </a:pPr>
            <a:endParaRPr lang="en-US" sz="2400" b="1" dirty="0">
              <a:solidFill>
                <a:srgbClr val="FFFFFF"/>
              </a:solidFill>
            </a:endParaRPr>
          </a:p>
        </p:txBody>
      </p:sp>
      <p:sp>
        <p:nvSpPr>
          <p:cNvPr id="5" name="Rectangle 6"/>
          <p:cNvSpPr>
            <a:spLocks noGrp="1" noChangeArrowheads="1"/>
          </p:cNvSpPr>
          <p:nvPr>
            <p:ph type="sldNum" sz="quarter" idx="11"/>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F6330CC5-0373-4D54-931D-B45CB32A3BD2}" type="slidenum">
              <a:rPr lang="en-US" altLang="en-US" sz="2400" b="1">
                <a:solidFill>
                  <a:srgbClr val="FFFFFF"/>
                </a:solidFill>
                <a:cs typeface="Arial" panose="020B0604020202020204" pitchFamily="34" charset="0"/>
              </a:rPr>
              <a:pPr fontAlgn="base">
                <a:spcBef>
                  <a:spcPct val="0"/>
                </a:spcBef>
                <a:spcAft>
                  <a:spcPct val="0"/>
                </a:spcAft>
                <a:defRPr/>
              </a:pPr>
              <a:t>‹#›</a:t>
            </a:fld>
            <a:endParaRPr lang="en-US" altLang="en-US" sz="2400" b="1" dirty="0">
              <a:solidFill>
                <a:srgbClr val="FFFFFF"/>
              </a:solidFill>
              <a:cs typeface="Arial" panose="020B0604020202020204" pitchFamily="34" charset="0"/>
            </a:endParaRPr>
          </a:p>
        </p:txBody>
      </p:sp>
    </p:spTree>
    <p:extLst>
      <p:ext uri="{BB962C8B-B14F-4D97-AF65-F5344CB8AC3E}">
        <p14:creationId xmlns:p14="http://schemas.microsoft.com/office/powerpoint/2010/main" val="2397384279"/>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35728151"/>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6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39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76853878"/>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0446584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1406926214"/>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1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81710430"/>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eaLnBrk="1" hangingPunct="1">
              <a:spcBef>
                <a:spcPct val="0"/>
              </a:spcBef>
              <a:defRPr sz="1400">
                <a:solidFill>
                  <a:srgbClr val="000000"/>
                </a:solidFill>
                <a:latin typeface="Times New Roman" pitchFamily="18" charset="0"/>
                <a:cs typeface="Arial" panose="020B0604020202020204" pitchFamily="34" charset="0"/>
              </a:defRPr>
            </a:lvl1pPr>
          </a:lstStyle>
          <a:p>
            <a:pPr fontAlgn="base">
              <a:spcAft>
                <a:spcPct val="0"/>
              </a:spcAft>
              <a:defRPr/>
            </a:pPr>
            <a:endParaRPr lang="en-US" b="1" dirty="0"/>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algn="ctr" eaLnBrk="1" hangingPunct="1">
              <a:spcBef>
                <a:spcPct val="0"/>
              </a:spcBef>
              <a:defRPr sz="1400">
                <a:solidFill>
                  <a:srgbClr val="000000"/>
                </a:solidFill>
                <a:latin typeface="Times New Roman" pitchFamily="18" charset="0"/>
                <a:cs typeface="Arial" panose="020B0604020202020204" pitchFamily="34" charset="0"/>
              </a:defRPr>
            </a:lvl1pPr>
          </a:lstStyle>
          <a:p>
            <a:pPr fontAlgn="base">
              <a:spcAft>
                <a:spcPct val="0"/>
              </a:spcAft>
              <a:defRPr/>
            </a:pPr>
            <a:endParaRPr lang="en-US" b="1" dirty="0"/>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400">
                <a:solidFill>
                  <a:srgbClr val="000000"/>
                </a:solidFill>
                <a:latin typeface="Times New Roman" panose="02020603050405020304" pitchFamily="18" charset="0"/>
              </a:defRPr>
            </a:lvl1pPr>
          </a:lstStyle>
          <a:p>
            <a:pPr fontAlgn="base">
              <a:spcBef>
                <a:spcPct val="0"/>
              </a:spcBef>
              <a:spcAft>
                <a:spcPct val="0"/>
              </a:spcAft>
              <a:defRPr/>
            </a:pPr>
            <a:fld id="{3D4EB86B-E811-43F3-ACC7-C6F8BAE9E5D6}" type="slidenum">
              <a:rPr lang="en-US" altLang="en-US" b="1">
                <a:cs typeface="Arial" panose="020B0604020202020204" pitchFamily="34" charset="0"/>
              </a:rPr>
              <a:pPr fontAlgn="base">
                <a:spcBef>
                  <a:spcPct val="0"/>
                </a:spcBef>
                <a:spcAft>
                  <a:spcPct val="0"/>
                </a:spcAft>
                <a:defRPr/>
              </a:pPr>
              <a:t>‹#›</a:t>
            </a:fld>
            <a:endParaRPr lang="en-US" altLang="en-US" b="1" dirty="0">
              <a:cs typeface="Arial" panose="020B0604020202020204" pitchFamily="34" charset="0"/>
            </a:endParaRPr>
          </a:p>
        </p:txBody>
      </p:sp>
    </p:spTree>
    <p:extLst>
      <p:ext uri="{BB962C8B-B14F-4D97-AF65-F5344CB8AC3E}">
        <p14:creationId xmlns:p14="http://schemas.microsoft.com/office/powerpoint/2010/main" val="707178726"/>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noChangeArrowheads="1"/>
          </p:cNvSpPr>
          <p:nvPr>
            <p:ph type="dt" sz="half" idx="10"/>
          </p:nvPr>
        </p:nvSpPr>
        <p:spPr>
          <a:xfrm>
            <a:off x="685800" y="6248400"/>
            <a:ext cx="1905000" cy="457200"/>
          </a:xfrm>
          <a:prstGeom prst="rect">
            <a:avLst/>
          </a:prstGeom>
        </p:spPr>
        <p:txBody>
          <a:bodyPr/>
          <a:lstStyle>
            <a:lvl1pPr eaLnBrk="1" hangingPunct="1">
              <a:defRPr>
                <a:latin typeface="Arial" panose="020B0604020202020204" pitchFamily="34" charset="0"/>
                <a:cs typeface="Arial" charset="0"/>
              </a:defRPr>
            </a:lvl1pPr>
          </a:lstStyle>
          <a:p>
            <a:pPr fontAlgn="base">
              <a:spcBef>
                <a:spcPct val="0"/>
              </a:spcBef>
              <a:spcAft>
                <a:spcPct val="0"/>
              </a:spcAft>
              <a:defRPr/>
            </a:pPr>
            <a:endParaRPr lang="en-US" sz="2400" b="1" dirty="0">
              <a:solidFill>
                <a:srgbClr val="FFFFFF"/>
              </a:solidFill>
            </a:endParaRPr>
          </a:p>
        </p:txBody>
      </p:sp>
      <p:sp>
        <p:nvSpPr>
          <p:cNvPr id="5" name="Footer Placeholder 4"/>
          <p:cNvSpPr>
            <a:spLocks noGrp="1" noChangeArrowheads="1"/>
          </p:cNvSpPr>
          <p:nvPr>
            <p:ph type="ftr" sz="quarter" idx="11"/>
          </p:nvPr>
        </p:nvSpPr>
        <p:spPr>
          <a:xfrm>
            <a:off x="3124200" y="6248400"/>
            <a:ext cx="2895600" cy="457200"/>
          </a:xfrm>
          <a:prstGeom prst="rect">
            <a:avLst/>
          </a:prstGeom>
        </p:spPr>
        <p:txBody>
          <a:bodyPr/>
          <a:lstStyle>
            <a:lvl1pPr eaLnBrk="1" hangingPunct="1">
              <a:defRPr>
                <a:latin typeface="Arial" panose="020B0604020202020204" pitchFamily="34" charset="0"/>
                <a:cs typeface="Arial" charset="0"/>
              </a:defRPr>
            </a:lvl1pPr>
          </a:lstStyle>
          <a:p>
            <a:pPr fontAlgn="base">
              <a:spcBef>
                <a:spcPct val="0"/>
              </a:spcBef>
              <a:spcAft>
                <a:spcPct val="0"/>
              </a:spcAft>
              <a:defRPr/>
            </a:pPr>
            <a:endParaRPr lang="en-US" sz="2400" b="1" dirty="0">
              <a:solidFill>
                <a:srgbClr val="FFFFFF"/>
              </a:solidFill>
            </a:endParaRPr>
          </a:p>
        </p:txBody>
      </p:sp>
      <p:sp>
        <p:nvSpPr>
          <p:cNvPr id="6" name="Slide Number Placeholder 5"/>
          <p:cNvSpPr>
            <a:spLocks noGrp="1" noChangeArrowheads="1"/>
          </p:cNvSpPr>
          <p:nvPr>
            <p:ph type="sldNum" sz="quarter" idx="12"/>
          </p:nvPr>
        </p:nvSpPr>
        <p:spPr>
          <a:xfrm>
            <a:off x="6553200" y="6248400"/>
            <a:ext cx="1905000" cy="457200"/>
          </a:xfrm>
          <a:prstGeom prst="rect">
            <a:avLst/>
          </a:prstGeom>
        </p:spPr>
        <p:txBody>
          <a:bodyPr vert="horz" wrap="square" lIns="91440" tIns="45720" rIns="91440" bIns="45720" numCol="1" anchor="t" anchorCtr="0" compatLnSpc="1">
            <a:prstTxWarp prst="textNoShape">
              <a:avLst/>
            </a:prstTxWarp>
          </a:bodyPr>
          <a:lstStyle>
            <a:lvl1pPr eaLnBrk="1" hangingPunct="1">
              <a:defRPr/>
            </a:lvl1pPr>
          </a:lstStyle>
          <a:p>
            <a:pPr fontAlgn="base">
              <a:spcBef>
                <a:spcPct val="0"/>
              </a:spcBef>
              <a:spcAft>
                <a:spcPct val="0"/>
              </a:spcAft>
              <a:defRPr/>
            </a:pPr>
            <a:fld id="{DE33B485-B1C8-4092-A257-DAAED1815B56}" type="slidenum">
              <a:rPr lang="en-US" altLang="en-US" sz="2400" b="1">
                <a:solidFill>
                  <a:srgbClr val="FFFFFF"/>
                </a:solidFill>
                <a:cs typeface="Arial" panose="020B0604020202020204" pitchFamily="34" charset="0"/>
              </a:rPr>
              <a:pPr fontAlgn="base">
                <a:spcBef>
                  <a:spcPct val="0"/>
                </a:spcBef>
                <a:spcAft>
                  <a:spcPct val="0"/>
                </a:spcAft>
                <a:defRPr/>
              </a:pPr>
              <a:t>‹#›</a:t>
            </a:fld>
            <a:endParaRPr lang="en-US" altLang="en-US" sz="2400" b="1" dirty="0">
              <a:solidFill>
                <a:srgbClr val="FFFFFF"/>
              </a:solidFill>
              <a:cs typeface="Arial" panose="020B0604020202020204" pitchFamily="34" charset="0"/>
            </a:endParaRPr>
          </a:p>
        </p:txBody>
      </p:sp>
    </p:spTree>
    <p:extLst>
      <p:ext uri="{BB962C8B-B14F-4D97-AF65-F5344CB8AC3E}">
        <p14:creationId xmlns:p14="http://schemas.microsoft.com/office/powerpoint/2010/main" val="813538487"/>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0380508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9336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03975" y="1858150"/>
            <a:ext cx="3517900" cy="213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41236923"/>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241160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713520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2_Title and Vertical Text">
    <p:spTree>
      <p:nvGrpSpPr>
        <p:cNvPr id="1" name=""/>
        <p:cNvGrpSpPr/>
        <p:nvPr/>
      </p:nvGrpSpPr>
      <p:grpSpPr>
        <a:xfrm>
          <a:off x="0" y="0"/>
          <a:ext cx="0" cy="0"/>
          <a:chOff x="0" y="0"/>
          <a:chExt cx="0" cy="0"/>
        </a:xfrm>
      </p:grpSpPr>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3570566"/>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userDrawn="1">
  <p:cSld name="Plain 4:3 Title and Content Cool Palette Rev">
    <p:spTree>
      <p:nvGrpSpPr>
        <p:cNvPr id="1" name=""/>
        <p:cNvGrpSpPr/>
        <p:nvPr/>
      </p:nvGrpSpPr>
      <p:grpSpPr>
        <a:xfrm>
          <a:off x="0" y="0"/>
          <a:ext cx="0" cy="0"/>
          <a:chOff x="0" y="0"/>
          <a:chExt cx="0" cy="0"/>
        </a:xfrm>
      </p:grpSpPr>
      <p:sp>
        <p:nvSpPr>
          <p:cNvPr id="2" name="Title 1"/>
          <p:cNvSpPr>
            <a:spLocks noGrp="1"/>
          </p:cNvSpPr>
          <p:nvPr>
            <p:ph type="title"/>
          </p:nvPr>
        </p:nvSpPr>
        <p:spPr>
          <a:xfrm>
            <a:off x="1485900" y="219075"/>
            <a:ext cx="7513638" cy="777875"/>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lvl1pPr>
              <a:spcBef>
                <a:spcPts val="1200"/>
              </a:spcBef>
              <a:defRPr/>
            </a:lvl1pPr>
            <a:lvl2pPr>
              <a:spcBef>
                <a:spcPts val="600"/>
              </a:spcBef>
              <a:defRPr/>
            </a:lvl2pPr>
            <a:lvl3pPr>
              <a:spcBef>
                <a:spcPts val="300"/>
              </a:spcBef>
              <a:defRPr/>
            </a:lvl3pPr>
            <a:lvl4pPr>
              <a:spcBef>
                <a:spcPts val="200"/>
              </a:spcBef>
              <a:defRPr/>
            </a:lvl4pPr>
            <a:lvl5pPr>
              <a:spcBef>
                <a:spcPts val="1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9"/>
          <p:cNvSpPr>
            <a:spLocks noGrp="1"/>
          </p:cNvSpPr>
          <p:nvPr>
            <p:ph type="ftr" sz="quarter" idx="10"/>
          </p:nvPr>
        </p:nvSpPr>
        <p:spPr>
          <a:xfrm>
            <a:off x="8113713" y="0"/>
            <a:ext cx="1030287" cy="365125"/>
          </a:xfrm>
          <a:prstGeom prst="rect">
            <a:avLst/>
          </a:prstGeom>
        </p:spPr>
        <p:txBody>
          <a:bodyPr/>
          <a:lstStyle>
            <a:lvl1pPr eaLnBrk="1" fontAlgn="auto" hangingPunct="1">
              <a:spcBef>
                <a:spcPts val="0"/>
              </a:spcBef>
              <a:spcAft>
                <a:spcPts val="0"/>
              </a:spcAft>
              <a:defRPr>
                <a:solidFill>
                  <a:srgbClr val="505050">
                    <a:lumMod val="40000"/>
                    <a:lumOff val="60000"/>
                  </a:srgbClr>
                </a:solidFill>
                <a:latin typeface="+mn-lt"/>
                <a:cs typeface="+mn-cs"/>
              </a:defRPr>
            </a:lvl1pPr>
          </a:lstStyle>
          <a:p>
            <a:pPr>
              <a:defRPr/>
            </a:pPr>
            <a:endParaRPr lang="en-US" sz="2400" b="1" dirty="0"/>
          </a:p>
        </p:txBody>
      </p:sp>
    </p:spTree>
    <p:extLst>
      <p:ext uri="{BB962C8B-B14F-4D97-AF65-F5344CB8AC3E}">
        <p14:creationId xmlns:p14="http://schemas.microsoft.com/office/powerpoint/2010/main" val="21919676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27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252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25268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pPr eaLnBrk="0" fontAlgn="base" hangingPunct="0">
              <a:spcBef>
                <a:spcPct val="0"/>
              </a:spcBef>
              <a:spcAft>
                <a:spcPct val="0"/>
              </a:spcAft>
            </a:pPr>
            <a:endParaRPr lang="en-US" sz="2400" b="1" dirty="0">
              <a:solidFill>
                <a:srgbClr val="FFFFFF"/>
              </a:solidFill>
              <a:cs typeface="Arial" panose="020B0604020202020204" pitchFamily="34" charset="0"/>
            </a:endParaRPr>
          </a:p>
        </p:txBody>
      </p:sp>
      <p:sp>
        <p:nvSpPr>
          <p:cNvPr id="8" name="Slide Number Placeholder 5"/>
          <p:cNvSpPr>
            <a:spLocks noGrp="1"/>
          </p:cNvSpPr>
          <p:nvPr>
            <p:ph type="sldNum" sz="quarter" idx="4"/>
          </p:nvPr>
        </p:nvSpPr>
        <p:spPr>
          <a:xfrm>
            <a:off x="6991349" y="6064305"/>
            <a:ext cx="2057400" cy="365125"/>
          </a:xfrm>
          <a:prstGeom prst="rect">
            <a:avLst/>
          </a:prstGeom>
        </p:spPr>
        <p:txBody>
          <a:bodyPr vert="horz" lIns="91440" tIns="45720" rIns="91440" bIns="45720" rtlCol="0" anchor="ctr"/>
          <a:lstStyle>
            <a:lvl1pPr algn="r">
              <a:defRPr sz="1500" b="1">
                <a:solidFill>
                  <a:srgbClr val="FF0000"/>
                </a:solidFill>
              </a:defRPr>
            </a:lvl1pPr>
          </a:lstStyle>
          <a:p>
            <a:pPr eaLnBrk="0" fontAlgn="base" hangingPunct="0">
              <a:spcBef>
                <a:spcPct val="0"/>
              </a:spcBef>
              <a:spcAft>
                <a:spcPct val="0"/>
              </a:spcAft>
            </a:pPr>
            <a:r>
              <a:rPr lang="en-US" dirty="0">
                <a:cs typeface="Arial" panose="020B0604020202020204" pitchFamily="34" charset="0"/>
              </a:rPr>
              <a:t>#AHA16 </a:t>
            </a:r>
          </a:p>
        </p:txBody>
      </p:sp>
    </p:spTree>
    <p:extLst>
      <p:ext uri="{BB962C8B-B14F-4D97-AF65-F5344CB8AC3E}">
        <p14:creationId xmlns:p14="http://schemas.microsoft.com/office/powerpoint/2010/main" val="12868241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371475"/>
            <a:ext cx="1943100" cy="5724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371475"/>
            <a:ext cx="5676900" cy="5724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6146" name="Rectangle 2"/>
          <p:cNvSpPr>
            <a:spLocks noGrp="1" noChangeArrowheads="1"/>
          </p:cNvSpPr>
          <p:nvPr>
            <p:ph type="subTitle" idx="1"/>
          </p:nvPr>
        </p:nvSpPr>
        <p:spPr>
          <a:xfrm>
            <a:off x="1354153" y="3886201"/>
            <a:ext cx="6435725" cy="504578"/>
          </a:xfrm>
        </p:spPr>
        <p:txBody>
          <a:bodyPr/>
          <a:lstStyle>
            <a:lvl1pPr algn="ctr">
              <a:defRPr/>
            </a:lvl1pPr>
          </a:lstStyle>
          <a:p>
            <a:r>
              <a:rPr lang="en-US"/>
              <a:t>Click to edit Master subtitle style</a:t>
            </a:r>
          </a:p>
        </p:txBody>
      </p:sp>
      <p:sp>
        <p:nvSpPr>
          <p:cNvPr id="6147" name="Rectangle 3"/>
          <p:cNvSpPr>
            <a:spLocks noGrp="1" noChangeArrowheads="1"/>
          </p:cNvSpPr>
          <p:nvPr>
            <p:ph type="ctrTitle"/>
          </p:nvPr>
        </p:nvSpPr>
        <p:spPr>
          <a:xfrm>
            <a:off x="677878" y="2286030"/>
            <a:ext cx="7788275" cy="658813"/>
          </a:xfrm>
        </p:spPr>
        <p:txBody>
          <a:bodyPr anchor="t"/>
          <a:lstStyle>
            <a:lvl1pPr algn="ctr">
              <a:defRPr/>
            </a:lvl1pPr>
          </a:lstStyle>
          <a:p>
            <a:r>
              <a:rPr lang="en-US"/>
              <a:t>Click to edit Master title style</a:t>
            </a:r>
          </a:p>
        </p:txBody>
      </p:sp>
    </p:spTree>
    <p:extLst>
      <p:ext uri="{BB962C8B-B14F-4D97-AF65-F5344CB8AC3E}">
        <p14:creationId xmlns:p14="http://schemas.microsoft.com/office/powerpoint/2010/main" val="511727470"/>
      </p:ext>
    </p:extLst>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46140" y="642642"/>
            <a:ext cx="8397875" cy="663872"/>
          </a:xfrm>
        </p:spPr>
        <p:txBody>
          <a:bodyPr/>
          <a:lstStyle/>
          <a:p>
            <a:r>
              <a:rPr lang="en-US"/>
              <a:t>Click to edit Master title style</a:t>
            </a:r>
          </a:p>
        </p:txBody>
      </p:sp>
      <p:sp>
        <p:nvSpPr>
          <p:cNvPr id="3" name="Content Placeholder 2"/>
          <p:cNvSpPr>
            <a:spLocks noGrp="1"/>
          </p:cNvSpPr>
          <p:nvPr>
            <p:ph idx="1"/>
          </p:nvPr>
        </p:nvSpPr>
        <p:spPr>
          <a:xfrm>
            <a:off x="1004889" y="1617663"/>
            <a:ext cx="7281862" cy="22312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3446171"/>
      </p:ext>
    </p:extLst>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20402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4040822"/>
            <a:ext cx="7772400" cy="366078"/>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861976627"/>
      </p:ext>
    </p:extLst>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46140" y="642642"/>
            <a:ext cx="8397875" cy="663872"/>
          </a:xfrm>
        </p:spPr>
        <p:txBody>
          <a:bodyPr/>
          <a:lstStyle/>
          <a:p>
            <a:r>
              <a:rPr lang="en-US"/>
              <a:t>Click to edit Master title style</a:t>
            </a:r>
          </a:p>
        </p:txBody>
      </p:sp>
      <p:sp>
        <p:nvSpPr>
          <p:cNvPr id="3" name="Content Placeholder 2"/>
          <p:cNvSpPr>
            <a:spLocks noGrp="1"/>
          </p:cNvSpPr>
          <p:nvPr>
            <p:ph sz="half" idx="1"/>
          </p:nvPr>
        </p:nvSpPr>
        <p:spPr>
          <a:xfrm>
            <a:off x="1004903" y="1617671"/>
            <a:ext cx="3563937" cy="248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21230" y="1617671"/>
            <a:ext cx="3565525" cy="24835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8974771"/>
      </p:ext>
    </p:extLst>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53766"/>
            <a:ext cx="8229600" cy="663872"/>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377909"/>
            <a:ext cx="4040188" cy="7969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19234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40" y="1377909"/>
            <a:ext cx="4041775" cy="79696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40" y="2174875"/>
            <a:ext cx="4041775" cy="192342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7377722"/>
      </p:ext>
    </p:extLst>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46140" y="642642"/>
            <a:ext cx="8397875" cy="663872"/>
          </a:xfrm>
        </p:spPr>
        <p:txBody>
          <a:bodyPr/>
          <a:lstStyle/>
          <a:p>
            <a:r>
              <a:rPr lang="en-US"/>
              <a:t>Click to edit Master title style</a:t>
            </a:r>
          </a:p>
        </p:txBody>
      </p:sp>
    </p:spTree>
    <p:extLst>
      <p:ext uri="{BB962C8B-B14F-4D97-AF65-F5344CB8AC3E}">
        <p14:creationId xmlns:p14="http://schemas.microsoft.com/office/powerpoint/2010/main" val="3010175419"/>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961303007"/>
      </p:ext>
    </p:extLst>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785078"/>
            <a:ext cx="3008313" cy="650022"/>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1"/>
            <a:ext cx="5111750" cy="252051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435130"/>
            <a:ext cx="3008313" cy="2737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244650539"/>
      </p:ext>
    </p:extLst>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994314"/>
            <a:ext cx="5486400" cy="373024"/>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55074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67"/>
            <a:ext cx="5486400" cy="27374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285059984"/>
      </p:ext>
    </p:extLst>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746140" y="642642"/>
            <a:ext cx="8397875" cy="663872"/>
          </a:xfrm>
        </p:spPr>
        <p:txBody>
          <a:bodyPr/>
          <a:lstStyle/>
          <a:p>
            <a:r>
              <a:rPr lang="en-US"/>
              <a:t>Click to edit Master title style</a:t>
            </a:r>
          </a:p>
        </p:txBody>
      </p:sp>
      <p:sp>
        <p:nvSpPr>
          <p:cNvPr id="3" name="Vertical Text Placeholder 2"/>
          <p:cNvSpPr>
            <a:spLocks noGrp="1"/>
          </p:cNvSpPr>
          <p:nvPr>
            <p:ph type="body" orient="vert" idx="1"/>
          </p:nvPr>
        </p:nvSpPr>
        <p:spPr>
          <a:xfrm>
            <a:off x="5200387" y="1617663"/>
            <a:ext cx="3086381" cy="36285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95506244"/>
      </p:ext>
    </p:extLst>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45325" y="84151"/>
            <a:ext cx="1331176" cy="51212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129709" y="84151"/>
            <a:ext cx="2763216" cy="51212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96701197"/>
      </p:ext>
    </p:extLst>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46140" y="642642"/>
            <a:ext cx="8397875" cy="663872"/>
          </a:xfrm>
        </p:spPr>
        <p:txBody>
          <a:bodyPr/>
          <a:lstStyle/>
          <a:p>
            <a:r>
              <a:rPr lang="en-US"/>
              <a:t>Click to edit Master title style</a:t>
            </a:r>
          </a:p>
        </p:txBody>
      </p:sp>
      <p:sp>
        <p:nvSpPr>
          <p:cNvPr id="3" name="Table Placeholder 2"/>
          <p:cNvSpPr>
            <a:spLocks noGrp="1"/>
          </p:cNvSpPr>
          <p:nvPr>
            <p:ph type="tbl" idx="1"/>
          </p:nvPr>
        </p:nvSpPr>
        <p:spPr>
          <a:xfrm>
            <a:off x="1004889" y="1617663"/>
            <a:ext cx="7281862" cy="504578"/>
          </a:xfrm>
        </p:spPr>
        <p:txBody>
          <a:bodyPr/>
          <a:lstStyle/>
          <a:p>
            <a:pPr lvl="0"/>
            <a:endParaRPr lang="en-US" noProof="0"/>
          </a:p>
        </p:txBody>
      </p:sp>
    </p:spTree>
    <p:extLst>
      <p:ext uri="{BB962C8B-B14F-4D97-AF65-F5344CB8AC3E}">
        <p14:creationId xmlns:p14="http://schemas.microsoft.com/office/powerpoint/2010/main" val="3289417578"/>
      </p:ext>
    </p:extLst>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userDrawn="1">
  <p:cSld name="Title and Box + referenc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rgbClr val="004977"/>
          </a:solidFill>
          <a:ln>
            <a:noFill/>
          </a:ln>
        </p:spPr>
        <p:txBody>
          <a:bodyPr/>
          <a:lstStyle>
            <a:lvl1pPr algn="l">
              <a:defRPr/>
            </a:lvl1pPr>
          </a:lstStyle>
          <a:p>
            <a:r>
              <a:rPr lang="en-US" noProof="0"/>
              <a:t>Click to edit Master title style</a:t>
            </a:r>
          </a:p>
        </p:txBody>
      </p:sp>
      <p:sp>
        <p:nvSpPr>
          <p:cNvPr id="3" name="Content Placeholder 2"/>
          <p:cNvSpPr>
            <a:spLocks noGrp="1"/>
          </p:cNvSpPr>
          <p:nvPr>
            <p:ph idx="1"/>
          </p:nvPr>
        </p:nvSpPr>
        <p:spPr>
          <a:xfrm>
            <a:off x="304800" y="1219200"/>
            <a:ext cx="8610600" cy="48006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Font typeface="Wingdings" charset="2"/>
              <a:buChar char="§"/>
              <a:defRPr sz="2800" b="1" i="0">
                <a:solidFill>
                  <a:srgbClr val="FFFFFF"/>
                </a:solidFill>
              </a:defRPr>
            </a:lvl1pPr>
            <a:lvl2pPr marL="742950" indent="-285750" algn="l">
              <a:lnSpc>
                <a:spcPct val="100000"/>
              </a:lnSpc>
              <a:spcBef>
                <a:spcPts val="0"/>
              </a:spcBef>
              <a:spcAft>
                <a:spcPts val="1200"/>
              </a:spcAft>
              <a:buFont typeface="Wingdings" charset="2"/>
              <a:buChar char="§"/>
              <a:defRPr sz="2400" b="1" i="0">
                <a:solidFill>
                  <a:srgbClr val="FFFFFF"/>
                </a:solidFill>
              </a:defRPr>
            </a:lvl2pPr>
            <a:lvl3pPr marL="1143000" indent="-228600" algn="l">
              <a:lnSpc>
                <a:spcPct val="100000"/>
              </a:lnSpc>
              <a:spcBef>
                <a:spcPts val="0"/>
              </a:spcBef>
              <a:spcAft>
                <a:spcPts val="1200"/>
              </a:spcAft>
              <a:buFont typeface="Wingdings" charset="2"/>
              <a:buChar char="§"/>
              <a:defRPr sz="2000" b="1" i="0">
                <a:solidFill>
                  <a:srgbClr val="FFFFFF"/>
                </a:solidFill>
              </a:defRPr>
            </a:lvl3pPr>
            <a:lvl4pPr marL="1600200" indent="-228600" algn="l">
              <a:lnSpc>
                <a:spcPct val="100000"/>
              </a:lnSpc>
              <a:spcBef>
                <a:spcPts val="0"/>
              </a:spcBef>
              <a:spcAft>
                <a:spcPts val="1200"/>
              </a:spcAft>
              <a:buFont typeface="Wingdings" charset="2"/>
              <a:buChar char="§"/>
              <a:defRPr sz="1800" b="1" i="0">
                <a:solidFill>
                  <a:srgbClr val="FFFFFF"/>
                </a:solidFill>
              </a:defRPr>
            </a:lvl4pPr>
            <a:lvl5pPr marL="2057400" indent="-228600" algn="l">
              <a:lnSpc>
                <a:spcPct val="100000"/>
              </a:lnSpc>
              <a:spcBef>
                <a:spcPts val="0"/>
              </a:spcBef>
              <a:spcAft>
                <a:spcPts val="1200"/>
              </a:spcAft>
              <a:buFont typeface="Wingdings" charset="2"/>
              <a:buChar char="§"/>
              <a:defRPr sz="1800" b="1"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504386" y="6384313"/>
            <a:ext cx="4837838" cy="307777"/>
          </a:xfrm>
          <a:prstGeom prst="rect">
            <a:avLst/>
          </a:prstGeom>
        </p:spPr>
        <p:txBody>
          <a:bodyPr wrap="none">
            <a:spAutoFit/>
          </a:bodyPr>
          <a:lstStyle>
            <a:lvl1pPr algn="ctr">
              <a:defRPr lang="it-IT" sz="1400" i="0" dirty="0" smtClean="0">
                <a:solidFill>
                  <a:schemeClr val="bg1">
                    <a:lumMod val="25000"/>
                    <a:lumOff val="75000"/>
                  </a:schemeClr>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a:t>Fare clic per modificare gli stili del testo dello schema</a:t>
            </a:r>
          </a:p>
        </p:txBody>
      </p:sp>
    </p:spTree>
    <p:extLst>
      <p:ext uri="{BB962C8B-B14F-4D97-AF65-F5344CB8AC3E}">
        <p14:creationId xmlns:p14="http://schemas.microsoft.com/office/powerpoint/2010/main" val="1136335031"/>
      </p:ext>
    </p:extLst>
  </p:cSld>
  <p:clrMapOvr>
    <a:masterClrMapping/>
  </p:clrMapOvr>
  <p:transition>
    <p:wipe dir="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Segnaposto titolo 3"/>
          <p:cNvSpPr>
            <a:spLocks noGrp="1"/>
          </p:cNvSpPr>
          <p:nvPr>
            <p:ph type="title"/>
          </p:nvPr>
        </p:nvSpPr>
        <p:spPr>
          <a:xfrm>
            <a:off x="457200" y="3505200"/>
            <a:ext cx="8229600" cy="707886"/>
          </a:xfrm>
          <a:prstGeom prst="rect">
            <a:avLst/>
          </a:prstGeom>
          <a:gradFill rotWithShape="1">
            <a:gsLst>
              <a:gs pos="0">
                <a:srgbClr val="182F47"/>
              </a:gs>
              <a:gs pos="50000">
                <a:srgbClr val="336699"/>
              </a:gs>
              <a:gs pos="100000">
                <a:srgbClr val="182F47"/>
              </a:gs>
            </a:gsLst>
            <a:lin ang="18900000" scaled="1"/>
          </a:gradFill>
          <a:ln w="9525">
            <a:solidFill>
              <a:schemeClr val="bg1"/>
            </a:solidFill>
            <a:miter lim="800000"/>
            <a:headEnd/>
            <a:tailEnd/>
          </a:ln>
        </p:spPr>
        <p:txBody>
          <a:bodyPr>
            <a:spAutoFit/>
          </a:bodyPr>
          <a:lstStyle/>
          <a:p>
            <a:pPr lvl="0"/>
            <a:r>
              <a:rPr lang="it-IT" dirty="0"/>
              <a:t>Title Presentation</a:t>
            </a:r>
          </a:p>
        </p:txBody>
      </p:sp>
      <p:sp>
        <p:nvSpPr>
          <p:cNvPr id="7" name="Segnaposto testo 6"/>
          <p:cNvSpPr>
            <a:spLocks noGrp="1"/>
          </p:cNvSpPr>
          <p:nvPr>
            <p:ph type="body" sz="quarter" idx="10"/>
          </p:nvPr>
        </p:nvSpPr>
        <p:spPr>
          <a:xfrm>
            <a:off x="457200" y="4267200"/>
            <a:ext cx="8229600" cy="685800"/>
          </a:xfrm>
          <a:prstGeom prst="rect">
            <a:avLst/>
          </a:prstGeom>
          <a:noFill/>
          <a:ln>
            <a:noFill/>
            <a:miter lim="800000"/>
            <a:headEnd/>
            <a:tailEnd/>
          </a:ln>
        </p:spPr>
        <p:txBody>
          <a:bodyPr/>
          <a:lstStyle>
            <a:lvl1pPr>
              <a:defRPr kumimoji="0" lang="it-IT" sz="3400" u="none" strike="noStrike" cap="none" spc="0" normalizeH="0" baseline="0" smtClean="0">
                <a:ln>
                  <a:noFill/>
                </a:ln>
                <a:solidFill>
                  <a:schemeClr val="tx2"/>
                </a:solidFill>
                <a:effectLst/>
                <a:uLnTx/>
                <a:uFillTx/>
                <a:ea typeface="ＭＳ Ｐゴシック" charset="0"/>
                <a:cs typeface="ＭＳ Ｐゴシック" charset="0"/>
              </a:defRPr>
            </a:lvl1pPr>
            <a:lvl2pPr>
              <a:defRPr lang="it-IT" sz="3600" smtClean="0">
                <a:latin typeface="Arial" charset="0"/>
                <a:cs typeface="ＭＳ Ｐゴシック" charset="0"/>
              </a:defRPr>
            </a:lvl2pPr>
            <a:lvl3pPr>
              <a:defRPr lang="it-IT" sz="3600" smtClean="0">
                <a:latin typeface="Arial" charset="0"/>
                <a:cs typeface="ＭＳ Ｐゴシック" charset="0"/>
              </a:defRPr>
            </a:lvl3pPr>
            <a:lvl4pPr>
              <a:defRPr lang="it-IT" sz="3600" smtClean="0">
                <a:latin typeface="Arial" charset="0"/>
                <a:cs typeface="ＭＳ Ｐゴシック" charset="0"/>
              </a:defRPr>
            </a:lvl4pPr>
            <a:lvl5pPr>
              <a:defRPr lang="it-IT" sz="3600">
                <a:latin typeface="Arial" charset="0"/>
                <a:cs typeface="ＭＳ Ｐゴシック" charset="0"/>
              </a:defRPr>
            </a:lvl5pPr>
          </a:lstStyle>
          <a:p>
            <a:pPr lvl="0"/>
            <a:r>
              <a:rPr lang="it-IT"/>
              <a:t>Fare clic per modificare gli stili del testo dello schema</a:t>
            </a:r>
          </a:p>
        </p:txBody>
      </p:sp>
      <p:sp>
        <p:nvSpPr>
          <p:cNvPr id="9" name="Segnaposto testo 8"/>
          <p:cNvSpPr>
            <a:spLocks noGrp="1"/>
          </p:cNvSpPr>
          <p:nvPr>
            <p:ph type="body" sz="quarter" idx="11"/>
          </p:nvPr>
        </p:nvSpPr>
        <p:spPr>
          <a:xfrm>
            <a:off x="457200" y="4876800"/>
            <a:ext cx="8229600" cy="685800"/>
          </a:xfrm>
          <a:prstGeom prst="rect">
            <a:avLst/>
          </a:prstGeom>
        </p:spPr>
        <p:txBody>
          <a:bodyPr vert="horz"/>
          <a:lstStyle>
            <a:lvl1pPr>
              <a:defRPr sz="2400">
                <a:solidFill>
                  <a:schemeClr val="tx1"/>
                </a:solidFill>
              </a:defRPr>
            </a:lvl1pPr>
          </a:lstStyle>
          <a:p>
            <a:pPr lvl="0"/>
            <a:r>
              <a:rPr lang="it-IT"/>
              <a:t>Fare clic per modificare gli stili del testo dello schema</a:t>
            </a:r>
          </a:p>
        </p:txBody>
      </p:sp>
      <p:sp>
        <p:nvSpPr>
          <p:cNvPr id="10" name="Segnaposto testo 8"/>
          <p:cNvSpPr>
            <a:spLocks noGrp="1"/>
          </p:cNvSpPr>
          <p:nvPr>
            <p:ph type="body" sz="quarter" idx="12"/>
          </p:nvPr>
        </p:nvSpPr>
        <p:spPr>
          <a:xfrm>
            <a:off x="457200" y="3124200"/>
            <a:ext cx="8229600" cy="685800"/>
          </a:xfrm>
          <a:prstGeom prst="rect">
            <a:avLst/>
          </a:prstGeom>
        </p:spPr>
        <p:txBody>
          <a:bodyPr vert="horz"/>
          <a:lstStyle>
            <a:lvl1pPr algn="ctr">
              <a:defRPr sz="2000" i="0">
                <a:solidFill>
                  <a:schemeClr val="tx1"/>
                </a:solidFill>
              </a:defRPr>
            </a:lvl1pPr>
          </a:lstStyle>
          <a:p>
            <a:pPr lvl="0"/>
            <a:r>
              <a:rPr lang="it-IT"/>
              <a:t>Fare clic per modificare gli stili del testo dello schema</a:t>
            </a:r>
          </a:p>
        </p:txBody>
      </p:sp>
    </p:spTree>
    <p:extLst>
      <p:ext uri="{BB962C8B-B14F-4D97-AF65-F5344CB8AC3E}">
        <p14:creationId xmlns:p14="http://schemas.microsoft.com/office/powerpoint/2010/main" val="3598020938"/>
      </p:ext>
    </p:extLst>
  </p:cSld>
  <p:clrMapOvr>
    <a:masterClrMapping/>
  </p:clrMapOvr>
  <p:transition>
    <p:wipe dir="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Title and Box + referenc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rgbClr val="004977"/>
          </a:solidFill>
          <a:ln>
            <a:noFill/>
          </a:ln>
        </p:spPr>
        <p:txBody>
          <a:bodyPr/>
          <a:lstStyle>
            <a:lvl1pPr algn="l">
              <a:defRPr/>
            </a:lvl1pPr>
          </a:lstStyle>
          <a:p>
            <a:r>
              <a:rPr lang="en-US" noProof="0"/>
              <a:t>Click to edit Master title style</a:t>
            </a:r>
          </a:p>
        </p:txBody>
      </p:sp>
      <p:sp>
        <p:nvSpPr>
          <p:cNvPr id="3" name="Content Placeholder 2"/>
          <p:cNvSpPr>
            <a:spLocks noGrp="1"/>
          </p:cNvSpPr>
          <p:nvPr>
            <p:ph idx="1"/>
          </p:nvPr>
        </p:nvSpPr>
        <p:spPr>
          <a:xfrm>
            <a:off x="304800" y="1219200"/>
            <a:ext cx="8610600" cy="48006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Font typeface="Wingdings" charset="2"/>
              <a:buChar char="§"/>
              <a:defRPr sz="2800" b="1" i="0">
                <a:solidFill>
                  <a:srgbClr val="FFFFFF"/>
                </a:solidFill>
              </a:defRPr>
            </a:lvl1pPr>
            <a:lvl2pPr marL="742950" indent="-285750" algn="l">
              <a:lnSpc>
                <a:spcPct val="100000"/>
              </a:lnSpc>
              <a:spcBef>
                <a:spcPts val="0"/>
              </a:spcBef>
              <a:spcAft>
                <a:spcPts val="1200"/>
              </a:spcAft>
              <a:buFont typeface="Wingdings" charset="2"/>
              <a:buChar char="§"/>
              <a:defRPr sz="2400" b="1" i="0">
                <a:solidFill>
                  <a:srgbClr val="FFFFFF"/>
                </a:solidFill>
              </a:defRPr>
            </a:lvl2pPr>
            <a:lvl3pPr marL="1143000" indent="-228600" algn="l">
              <a:lnSpc>
                <a:spcPct val="100000"/>
              </a:lnSpc>
              <a:spcBef>
                <a:spcPts val="0"/>
              </a:spcBef>
              <a:spcAft>
                <a:spcPts val="1200"/>
              </a:spcAft>
              <a:buFont typeface="Wingdings" charset="2"/>
              <a:buChar char="§"/>
              <a:defRPr sz="2000" b="1" i="0">
                <a:solidFill>
                  <a:srgbClr val="FFFFFF"/>
                </a:solidFill>
              </a:defRPr>
            </a:lvl3pPr>
            <a:lvl4pPr marL="1600200" indent="-228600" algn="l">
              <a:lnSpc>
                <a:spcPct val="100000"/>
              </a:lnSpc>
              <a:spcBef>
                <a:spcPts val="0"/>
              </a:spcBef>
              <a:spcAft>
                <a:spcPts val="1200"/>
              </a:spcAft>
              <a:buFont typeface="Wingdings" charset="2"/>
              <a:buChar char="§"/>
              <a:defRPr sz="1800" b="1" i="0">
                <a:solidFill>
                  <a:srgbClr val="FFFFFF"/>
                </a:solidFill>
              </a:defRPr>
            </a:lvl4pPr>
            <a:lvl5pPr marL="2057400" indent="-228600" algn="l">
              <a:lnSpc>
                <a:spcPct val="100000"/>
              </a:lnSpc>
              <a:spcBef>
                <a:spcPts val="0"/>
              </a:spcBef>
              <a:spcAft>
                <a:spcPts val="1200"/>
              </a:spcAft>
              <a:buFont typeface="Wingdings" charset="2"/>
              <a:buChar char="§"/>
              <a:defRPr sz="1800" b="1"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504386" y="6384313"/>
            <a:ext cx="4837838" cy="307777"/>
          </a:xfrm>
          <a:prstGeom prst="rect">
            <a:avLst/>
          </a:prstGeom>
        </p:spPr>
        <p:txBody>
          <a:bodyPr wrap="none">
            <a:spAutoFit/>
          </a:bodyPr>
          <a:lstStyle>
            <a:lvl1pPr algn="ctr">
              <a:defRPr lang="it-IT" sz="1400" i="0" dirty="0" smtClean="0">
                <a:solidFill>
                  <a:schemeClr val="bg1">
                    <a:lumMod val="25000"/>
                    <a:lumOff val="75000"/>
                  </a:schemeClr>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a:t>Fare clic per modificare gli stili del testo dello schema</a:t>
            </a:r>
          </a:p>
        </p:txBody>
      </p:sp>
    </p:spTree>
    <p:extLst>
      <p:ext uri="{BB962C8B-B14F-4D97-AF65-F5344CB8AC3E}">
        <p14:creationId xmlns:p14="http://schemas.microsoft.com/office/powerpoint/2010/main" val="1136335031"/>
      </p:ext>
    </p:extLst>
  </p:cSld>
  <p:clrMapOvr>
    <a:masterClrMapping/>
  </p:clrMapOvr>
  <p:transition>
    <p:wipe dir="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Double Box">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rgbClr val="004977"/>
          </a:solidFill>
          <a:ln>
            <a:noFill/>
          </a:ln>
        </p:spPr>
        <p:txBody>
          <a:bodyPr/>
          <a:lstStyle>
            <a:lvl1pPr algn="l">
              <a:defRPr/>
            </a:lvl1pPr>
          </a:lstStyle>
          <a:p>
            <a:r>
              <a:rPr lang="en-US" noProof="0"/>
              <a:t>Click to edit Master title style</a:t>
            </a:r>
          </a:p>
        </p:txBody>
      </p:sp>
      <p:sp>
        <p:nvSpPr>
          <p:cNvPr id="3" name="Content Placeholder 2"/>
          <p:cNvSpPr>
            <a:spLocks noGrp="1"/>
          </p:cNvSpPr>
          <p:nvPr>
            <p:ph idx="1"/>
          </p:nvPr>
        </p:nvSpPr>
        <p:spPr>
          <a:xfrm>
            <a:off x="175800" y="1371603"/>
            <a:ext cx="4320000" cy="3962395"/>
          </a:xfrm>
          <a:prstGeom prst="rect">
            <a:avLst/>
          </a:prstGeom>
          <a:solidFill>
            <a:srgbClr val="14202E"/>
          </a:solidFill>
          <a:ln>
            <a:solidFill>
              <a:schemeClr val="bg1">
                <a:lumMod val="90000"/>
                <a:lumOff val="10000"/>
              </a:schemeClr>
            </a:solidFill>
          </a:ln>
        </p:spPr>
        <p:txBody>
          <a:bodyPr/>
          <a:lstStyle>
            <a:lvl1pPr marL="342900" indent="-342900" algn="l">
              <a:spcBef>
                <a:spcPts val="0"/>
              </a:spcBef>
              <a:spcAft>
                <a:spcPts val="1200"/>
              </a:spcAft>
              <a:buFont typeface="Wingdings" charset="2"/>
              <a:buChar char="§"/>
              <a:defRPr sz="2800" b="1" i="0">
                <a:solidFill>
                  <a:srgbClr val="FFFFFF"/>
                </a:solidFill>
              </a:defRPr>
            </a:lvl1pPr>
            <a:lvl2pPr marL="742950" indent="-285750" algn="l">
              <a:spcBef>
                <a:spcPts val="0"/>
              </a:spcBef>
              <a:spcAft>
                <a:spcPts val="1200"/>
              </a:spcAft>
              <a:buFont typeface="Wingdings" charset="2"/>
              <a:buChar char="§"/>
              <a:defRPr sz="2400" b="1" i="0">
                <a:solidFill>
                  <a:srgbClr val="FFFFFF"/>
                </a:solidFill>
              </a:defRPr>
            </a:lvl2pPr>
            <a:lvl3pPr marL="1143000" indent="-228600" algn="l">
              <a:spcBef>
                <a:spcPts val="0"/>
              </a:spcBef>
              <a:spcAft>
                <a:spcPts val="1200"/>
              </a:spcAft>
              <a:buFont typeface="Wingdings" charset="2"/>
              <a:buChar char="§"/>
              <a:defRPr sz="2000" b="1" i="0">
                <a:solidFill>
                  <a:srgbClr val="FFFFFF"/>
                </a:solidFill>
              </a:defRPr>
            </a:lvl3pPr>
            <a:lvl4pPr marL="1600200" indent="-228600" algn="l">
              <a:spcBef>
                <a:spcPts val="0"/>
              </a:spcBef>
              <a:spcAft>
                <a:spcPts val="1200"/>
              </a:spcAft>
              <a:buFont typeface="Wingdings" charset="2"/>
              <a:buChar char="§"/>
              <a:defRPr sz="1800" b="1" i="0">
                <a:solidFill>
                  <a:srgbClr val="FFFFFF"/>
                </a:solidFill>
              </a:defRPr>
            </a:lvl4pPr>
            <a:lvl5pPr marL="2057400" indent="-228600" algn="l">
              <a:spcBef>
                <a:spcPts val="0"/>
              </a:spcBef>
              <a:spcAft>
                <a:spcPts val="1200"/>
              </a:spcAft>
              <a:buFont typeface="Wingdings" charset="2"/>
              <a:buChar char="§"/>
              <a:defRPr sz="1800" b="1" i="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2"/>
          <p:cNvSpPr>
            <a:spLocks noGrp="1"/>
          </p:cNvSpPr>
          <p:nvPr>
            <p:ph idx="10"/>
          </p:nvPr>
        </p:nvSpPr>
        <p:spPr>
          <a:xfrm>
            <a:off x="4648200" y="1371600"/>
            <a:ext cx="4318200" cy="3962400"/>
          </a:xfrm>
          <a:prstGeom prst="rect">
            <a:avLst/>
          </a:prstGeom>
          <a:solidFill>
            <a:srgbClr val="14202E"/>
          </a:solidFill>
          <a:ln>
            <a:solidFill>
              <a:schemeClr val="bg1">
                <a:lumMod val="90000"/>
                <a:lumOff val="10000"/>
              </a:schemeClr>
            </a:solidFill>
          </a:ln>
        </p:spPr>
        <p:txBody>
          <a:bodyPr/>
          <a:lstStyle>
            <a:lvl1pPr marL="342900" indent="-342900" algn="l">
              <a:spcBef>
                <a:spcPts val="0"/>
              </a:spcBef>
              <a:spcAft>
                <a:spcPts val="1200"/>
              </a:spcAft>
              <a:buFont typeface="Wingdings" charset="2"/>
              <a:buChar char="§"/>
              <a:defRPr sz="2800" b="1" i="0">
                <a:solidFill>
                  <a:srgbClr val="FFFFFF"/>
                </a:solidFill>
              </a:defRPr>
            </a:lvl1pPr>
            <a:lvl2pPr marL="742950" indent="-285750" algn="l">
              <a:spcBef>
                <a:spcPts val="0"/>
              </a:spcBef>
              <a:spcAft>
                <a:spcPts val="1200"/>
              </a:spcAft>
              <a:buFont typeface="Wingdings" charset="2"/>
              <a:buChar char="§"/>
              <a:defRPr sz="2400" b="1" i="0">
                <a:solidFill>
                  <a:srgbClr val="FFFFFF"/>
                </a:solidFill>
              </a:defRPr>
            </a:lvl2pPr>
            <a:lvl3pPr marL="1143000" indent="-228600" algn="l">
              <a:spcBef>
                <a:spcPts val="0"/>
              </a:spcBef>
              <a:spcAft>
                <a:spcPts val="1200"/>
              </a:spcAft>
              <a:buFont typeface="Wingdings" charset="2"/>
              <a:buChar char="§"/>
              <a:defRPr sz="2000" b="1" i="0">
                <a:solidFill>
                  <a:srgbClr val="FFFFFF"/>
                </a:solidFill>
              </a:defRPr>
            </a:lvl3pPr>
            <a:lvl4pPr marL="1600200" indent="-228600" algn="l">
              <a:spcBef>
                <a:spcPts val="0"/>
              </a:spcBef>
              <a:spcAft>
                <a:spcPts val="1200"/>
              </a:spcAft>
              <a:buFont typeface="Wingdings" charset="2"/>
              <a:buChar char="§"/>
              <a:defRPr sz="1800" b="1" i="0">
                <a:solidFill>
                  <a:srgbClr val="FFFFFF"/>
                </a:solidFill>
              </a:defRPr>
            </a:lvl4pPr>
            <a:lvl5pPr marL="2057400" indent="-228600" algn="l">
              <a:spcBef>
                <a:spcPts val="0"/>
              </a:spcBef>
              <a:spcAft>
                <a:spcPts val="1200"/>
              </a:spcAft>
              <a:buFont typeface="Wingdings" charset="2"/>
              <a:buChar char="§"/>
              <a:defRPr sz="1800" b="1" i="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egnaposto testo 6"/>
          <p:cNvSpPr>
            <a:spLocks noGrp="1"/>
          </p:cNvSpPr>
          <p:nvPr>
            <p:ph type="body" sz="quarter" idx="11"/>
          </p:nvPr>
        </p:nvSpPr>
        <p:spPr>
          <a:xfrm>
            <a:off x="2504386" y="6384313"/>
            <a:ext cx="4837838" cy="307777"/>
          </a:xfrm>
          <a:prstGeom prst="rect">
            <a:avLst/>
          </a:prstGeom>
        </p:spPr>
        <p:txBody>
          <a:bodyPr wrap="none">
            <a:spAutoFit/>
          </a:bodyPr>
          <a:lstStyle>
            <a:lvl1pPr algn="ctr">
              <a:defRPr lang="it-IT" sz="1400" i="0" dirty="0" smtClean="0">
                <a:solidFill>
                  <a:schemeClr val="bg1">
                    <a:lumMod val="25000"/>
                    <a:lumOff val="75000"/>
                  </a:schemeClr>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it-IT" dirty="0"/>
              <a:t>Fare clic per modificare gli stili del testo dello schema</a:t>
            </a:r>
          </a:p>
        </p:txBody>
      </p:sp>
      <p:sp>
        <p:nvSpPr>
          <p:cNvPr id="9" name="Segnaposto testo 8"/>
          <p:cNvSpPr>
            <a:spLocks noGrp="1"/>
          </p:cNvSpPr>
          <p:nvPr>
            <p:ph type="body" sz="quarter" idx="12"/>
          </p:nvPr>
        </p:nvSpPr>
        <p:spPr>
          <a:xfrm>
            <a:off x="204860" y="5486400"/>
            <a:ext cx="4290940" cy="381000"/>
          </a:xfrm>
          <a:prstGeom prst="rect">
            <a:avLst/>
          </a:prstGeom>
          <a:solidFill>
            <a:srgbClr val="004977"/>
          </a:solidFill>
          <a:ln>
            <a:noFill/>
          </a:ln>
        </p:spPr>
        <p:txBody>
          <a:bodyPr/>
          <a:lstStyle>
            <a:lvl1pPr>
              <a:defRPr lang="it-IT" sz="2000" i="0" baseline="0" smtClean="0">
                <a:solidFill>
                  <a:schemeClr val="tx1"/>
                </a:solidFill>
                <a:latin typeface="Arial" charset="0"/>
              </a:defRPr>
            </a:lvl1pPr>
            <a:lvl2pPr>
              <a:defRPr lang="it-IT" sz="3600" kern="1200" smtClean="0">
                <a:latin typeface="Arial" charset="0"/>
                <a:cs typeface="ＭＳ Ｐゴシック" charset="0"/>
              </a:defRPr>
            </a:lvl2pPr>
            <a:lvl3pPr>
              <a:defRPr lang="it-IT" sz="3600" kern="1200" smtClean="0">
                <a:latin typeface="Arial" charset="0"/>
                <a:cs typeface="ＭＳ Ｐゴシック" charset="0"/>
              </a:defRPr>
            </a:lvl3pPr>
            <a:lvl4pPr>
              <a:defRPr lang="it-IT" sz="3600" kern="1200" smtClean="0">
                <a:latin typeface="Arial" charset="0"/>
                <a:cs typeface="ＭＳ Ｐゴシック" charset="0"/>
              </a:defRPr>
            </a:lvl4pPr>
            <a:lvl5pPr>
              <a:defRPr lang="it-IT" sz="3600" kern="1200">
                <a:latin typeface="Arial" charset="0"/>
                <a:cs typeface="ＭＳ Ｐゴシック" charset="0"/>
              </a:defRPr>
            </a:lvl5pPr>
          </a:lstStyle>
          <a:p>
            <a:pPr lvl="0"/>
            <a:r>
              <a:rPr lang="it-IT"/>
              <a:t>Fare clic per modificare gli stili del testo dello schema</a:t>
            </a:r>
          </a:p>
        </p:txBody>
      </p:sp>
      <p:sp>
        <p:nvSpPr>
          <p:cNvPr id="10" name="Segnaposto testo 8"/>
          <p:cNvSpPr>
            <a:spLocks noGrp="1"/>
          </p:cNvSpPr>
          <p:nvPr>
            <p:ph type="body" sz="quarter" idx="13"/>
          </p:nvPr>
        </p:nvSpPr>
        <p:spPr>
          <a:xfrm>
            <a:off x="4648200" y="5486400"/>
            <a:ext cx="4320000" cy="381000"/>
          </a:xfrm>
          <a:prstGeom prst="rect">
            <a:avLst/>
          </a:prstGeom>
          <a:solidFill>
            <a:srgbClr val="004977"/>
          </a:solidFill>
          <a:ln>
            <a:noFill/>
          </a:ln>
        </p:spPr>
        <p:txBody>
          <a:bodyPr/>
          <a:lstStyle>
            <a:lvl1pPr>
              <a:defRPr lang="it-IT" sz="2000" i="0" baseline="0" smtClean="0">
                <a:solidFill>
                  <a:schemeClr val="tx1"/>
                </a:solidFill>
                <a:latin typeface="Arial" charset="0"/>
              </a:defRPr>
            </a:lvl1pPr>
            <a:lvl2pPr>
              <a:defRPr lang="it-IT" sz="3600" kern="1200" smtClean="0">
                <a:latin typeface="Arial" charset="0"/>
                <a:cs typeface="ＭＳ Ｐゴシック" charset="0"/>
              </a:defRPr>
            </a:lvl2pPr>
            <a:lvl3pPr>
              <a:defRPr lang="it-IT" sz="3600" kern="1200" smtClean="0">
                <a:latin typeface="Arial" charset="0"/>
                <a:cs typeface="ＭＳ Ｐゴシック" charset="0"/>
              </a:defRPr>
            </a:lvl3pPr>
            <a:lvl4pPr>
              <a:defRPr lang="it-IT" sz="3600" kern="1200" smtClean="0">
                <a:latin typeface="Arial" charset="0"/>
                <a:cs typeface="ＭＳ Ｐゴシック" charset="0"/>
              </a:defRPr>
            </a:lvl4pPr>
            <a:lvl5pPr>
              <a:defRPr lang="it-IT" sz="3600" kern="1200">
                <a:latin typeface="Arial" charset="0"/>
                <a:cs typeface="ＭＳ Ｐゴシック" charset="0"/>
              </a:defRPr>
            </a:lvl5pPr>
          </a:lstStyle>
          <a:p>
            <a:pPr lvl="0"/>
            <a:r>
              <a:rPr lang="it-IT"/>
              <a:t>Fare clic per modificare gli stili del testo dello schema</a:t>
            </a:r>
          </a:p>
        </p:txBody>
      </p:sp>
    </p:spTree>
    <p:extLst>
      <p:ext uri="{BB962C8B-B14F-4D97-AF65-F5344CB8AC3E}">
        <p14:creationId xmlns:p14="http://schemas.microsoft.com/office/powerpoint/2010/main" val="207610645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043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bwMode="auto">
          <a:xfrm>
            <a:off x="0" y="6172200"/>
            <a:ext cx="9144000" cy="685800"/>
          </a:xfrm>
          <a:prstGeom prst="rect">
            <a:avLst/>
          </a:prstGeom>
          <a:gradFill>
            <a:gsLst>
              <a:gs pos="0">
                <a:srgbClr val="14202E"/>
              </a:gs>
              <a:gs pos="50000">
                <a:srgbClr val="14202E"/>
              </a:gs>
              <a:gs pos="100000">
                <a:schemeClr val="bg1">
                  <a:lumMod val="90000"/>
                  <a:lumOff val="10000"/>
                </a:schemeClr>
              </a:gs>
            </a:gsLst>
            <a:lin ang="18600000" scaled="0"/>
          </a:gradFill>
          <a:ln w="9525" cap="flat" cmpd="sng" algn="ctr">
            <a:noFill/>
            <a:prstDash val="solid"/>
            <a:round/>
            <a:headEnd type="none" w="med" len="med"/>
            <a:tailEnd type="none" w="med" len="med"/>
          </a:ln>
          <a:effectLst/>
        </p:spPr>
        <p:txBody>
          <a:bodyPr/>
          <a:lstStyle/>
          <a:p>
            <a:pPr algn="r" fontAlgn="base">
              <a:spcBef>
                <a:spcPct val="0"/>
              </a:spcBef>
              <a:spcAft>
                <a:spcPct val="0"/>
              </a:spcAft>
              <a:defRPr/>
            </a:pPr>
            <a:endParaRPr lang="it-IT" b="1" i="1">
              <a:solidFill>
                <a:srgbClr val="FFCC99"/>
              </a:solidFill>
              <a:effectLst>
                <a:outerShdw blurRad="38100" dist="38100" dir="2700000" algn="tl">
                  <a:srgbClr val="000000">
                    <a:alpha val="43137"/>
                  </a:srgbClr>
                </a:outerShdw>
              </a:effectLst>
              <a:ea typeface="ヒラギノ角ゴ Pro W3" pitchFamily="112" charset="-128"/>
              <a:cs typeface="Arial" pitchFamily="34" charset="0"/>
            </a:endParaRPr>
          </a:p>
        </p:txBody>
      </p:sp>
      <p:pic>
        <p:nvPicPr>
          <p:cNvPr id="6" name="Picture 1" descr="C:\Documents and Settings\Fabio\Desktop\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375" y="623252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unict"/>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6854825" y="6219825"/>
            <a:ext cx="5794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userDrawn="1"/>
        </p:nvPicPr>
        <p:blipFill>
          <a:blip r:embed="rId5" cstate="print"/>
          <a:srcRect/>
          <a:stretch>
            <a:fillRect/>
          </a:stretch>
        </p:blipFill>
        <p:spPr bwMode="auto">
          <a:xfrm>
            <a:off x="7602540" y="6248400"/>
            <a:ext cx="1389063"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15"/>
          <p:cNvSpPr txBox="1">
            <a:spLocks noChangeArrowheads="1"/>
          </p:cNvSpPr>
          <p:nvPr userDrawn="1"/>
        </p:nvSpPr>
        <p:spPr bwMode="auto">
          <a:xfrm>
            <a:off x="712788" y="6286500"/>
            <a:ext cx="2057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it-IT" sz="1200" b="1">
                <a:solidFill>
                  <a:srgbClr val="FFFFFF"/>
                </a:solidFill>
                <a:latin typeface="Tahoma" pitchFamily="34" charset="0"/>
                <a:cs typeface="Tahoma" pitchFamily="34" charset="0"/>
              </a:rPr>
              <a:t>Ferrarotto Hospital</a:t>
            </a:r>
          </a:p>
          <a:p>
            <a:pPr eaLnBrk="1" fontAlgn="base" hangingPunct="1">
              <a:spcBef>
                <a:spcPct val="0"/>
              </a:spcBef>
              <a:spcAft>
                <a:spcPct val="0"/>
              </a:spcAft>
              <a:defRPr/>
            </a:pPr>
            <a:r>
              <a:rPr lang="it-IT" sz="1200" b="1">
                <a:solidFill>
                  <a:srgbClr val="FFFFFF"/>
                </a:solidFill>
                <a:latin typeface="Tahoma" pitchFamily="34" charset="0"/>
                <a:cs typeface="Tahoma" pitchFamily="34" charset="0"/>
              </a:rPr>
              <a:t>University of Catania</a:t>
            </a:r>
          </a:p>
        </p:txBody>
      </p:sp>
      <p:sp>
        <p:nvSpPr>
          <p:cNvPr id="2" name="Title 1"/>
          <p:cNvSpPr>
            <a:spLocks noGrp="1"/>
          </p:cNvSpPr>
          <p:nvPr>
            <p:ph type="title"/>
          </p:nvPr>
        </p:nvSpPr>
        <p:spPr>
          <a:xfrm>
            <a:off x="722313" y="4406906"/>
            <a:ext cx="7772400" cy="1362075"/>
          </a:xfrm>
        </p:spPr>
        <p:txBody>
          <a:bodyPr/>
          <a:lstStyle>
            <a:lvl1pPr algn="l">
              <a:defRPr sz="4000" b="1" cap="all"/>
            </a:lvl1pPr>
          </a:lstStyle>
          <a:p>
            <a:r>
              <a:rPr lang="en-US"/>
              <a:t>Click to edit Master title style</a:t>
            </a:r>
            <a:endParaRPr lang="it-IT"/>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1956666508"/>
      </p:ext>
    </p:extLst>
  </p:cSld>
  <p:clrMapOvr>
    <a:masterClrMapping/>
  </p:clrMapOvr>
  <p:transition>
    <p:wipe dir="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2"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043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a:spLocks noChangeArrowheads="1"/>
          </p:cNvSpPr>
          <p:nvPr userDrawn="1"/>
        </p:nvSpPr>
        <p:spPr bwMode="auto">
          <a:xfrm>
            <a:off x="0" y="61913"/>
            <a:ext cx="2667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it-IT" sz="700">
                <a:solidFill>
                  <a:srgbClr val="0071B8"/>
                </a:solidFill>
                <a:cs typeface="Arial" pitchFamily="34" charset="0"/>
              </a:rPr>
              <a:t>New antiplatelet strategies - Capodanno</a:t>
            </a:r>
          </a:p>
        </p:txBody>
      </p:sp>
      <p:sp>
        <p:nvSpPr>
          <p:cNvPr id="4" name="TextBox 3"/>
          <p:cNvSpPr txBox="1">
            <a:spLocks noChangeArrowheads="1"/>
          </p:cNvSpPr>
          <p:nvPr userDrawn="1"/>
        </p:nvSpPr>
        <p:spPr bwMode="auto">
          <a:xfrm>
            <a:off x="7040563" y="61913"/>
            <a:ext cx="2408237"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it-IT" sz="700">
                <a:solidFill>
                  <a:srgbClr val="0071B8"/>
                </a:solidFill>
                <a:cs typeface="Arial" pitchFamily="34" charset="0"/>
              </a:rPr>
              <a:t>GISE – Genova,  October 12, 2011 – Slide </a:t>
            </a:r>
            <a:fld id="{205EF027-24D7-4941-81C1-B85B80FCE249}" type="slidenum">
              <a:rPr lang="it-IT" sz="700" smtClean="0">
                <a:solidFill>
                  <a:srgbClr val="0071B8"/>
                </a:solidFill>
                <a:cs typeface="Arial" pitchFamily="34" charset="0"/>
              </a:rPr>
              <a:pPr eaLnBrk="1" fontAlgn="base" hangingPunct="1">
                <a:spcBef>
                  <a:spcPct val="0"/>
                </a:spcBef>
                <a:spcAft>
                  <a:spcPct val="0"/>
                </a:spcAft>
                <a:defRPr/>
              </a:pPr>
              <a:t>‹#›</a:t>
            </a:fld>
            <a:endParaRPr lang="it-IT" sz="700">
              <a:solidFill>
                <a:srgbClr val="0071B8"/>
              </a:solidFill>
              <a:cs typeface="Arial" pitchFamily="34" charset="0"/>
            </a:endParaRPr>
          </a:p>
        </p:txBody>
      </p:sp>
      <p:sp>
        <p:nvSpPr>
          <p:cNvPr id="5" name="Rectangle 4"/>
          <p:cNvSpPr/>
          <p:nvPr userDrawn="1"/>
        </p:nvSpPr>
        <p:spPr bwMode="auto">
          <a:xfrm>
            <a:off x="0" y="6172200"/>
            <a:ext cx="9144000" cy="685800"/>
          </a:xfrm>
          <a:prstGeom prst="rect">
            <a:avLst/>
          </a:prstGeom>
          <a:gradFill>
            <a:gsLst>
              <a:gs pos="0">
                <a:srgbClr val="14202E"/>
              </a:gs>
              <a:gs pos="50000">
                <a:srgbClr val="14202E"/>
              </a:gs>
              <a:gs pos="100000">
                <a:schemeClr val="bg1">
                  <a:lumMod val="90000"/>
                  <a:lumOff val="10000"/>
                </a:schemeClr>
              </a:gs>
            </a:gsLst>
            <a:lin ang="18600000" scaled="0"/>
          </a:gradFill>
          <a:ln w="9525" cap="flat" cmpd="sng" algn="ctr">
            <a:noFill/>
            <a:prstDash val="solid"/>
            <a:round/>
            <a:headEnd type="none" w="med" len="med"/>
            <a:tailEnd type="none" w="med" len="med"/>
          </a:ln>
          <a:effectLst/>
        </p:spPr>
        <p:txBody>
          <a:bodyPr/>
          <a:lstStyle/>
          <a:p>
            <a:pPr algn="r" fontAlgn="base">
              <a:spcBef>
                <a:spcPct val="0"/>
              </a:spcBef>
              <a:spcAft>
                <a:spcPct val="0"/>
              </a:spcAft>
              <a:defRPr/>
            </a:pPr>
            <a:endParaRPr lang="it-IT" b="1" i="1">
              <a:solidFill>
                <a:srgbClr val="FFCC99"/>
              </a:solidFill>
              <a:effectLst>
                <a:outerShdw blurRad="38100" dist="38100" dir="2700000" algn="tl">
                  <a:srgbClr val="000000">
                    <a:alpha val="43137"/>
                  </a:srgbClr>
                </a:outerShdw>
              </a:effectLst>
              <a:ea typeface="ヒラギノ角ゴ Pro W3" pitchFamily="112" charset="-128"/>
              <a:cs typeface="Arial" pitchFamily="34" charset="0"/>
            </a:endParaRPr>
          </a:p>
        </p:txBody>
      </p:sp>
      <p:pic>
        <p:nvPicPr>
          <p:cNvPr id="6" name="Picture 1" descr="C:\Documents and Settings\Fabio\Desktop\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375" y="623252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unict"/>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6854825" y="6219825"/>
            <a:ext cx="5794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userDrawn="1"/>
        </p:nvPicPr>
        <p:blipFill>
          <a:blip r:embed="rId5" cstate="print"/>
          <a:srcRect/>
          <a:stretch>
            <a:fillRect/>
          </a:stretch>
        </p:blipFill>
        <p:spPr bwMode="auto">
          <a:xfrm>
            <a:off x="7602540" y="6248400"/>
            <a:ext cx="1389063"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17"/>
          <p:cNvSpPr txBox="1">
            <a:spLocks noChangeArrowheads="1"/>
          </p:cNvSpPr>
          <p:nvPr userDrawn="1"/>
        </p:nvSpPr>
        <p:spPr bwMode="auto">
          <a:xfrm>
            <a:off x="712788" y="6286500"/>
            <a:ext cx="2057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it-IT" sz="1200" b="1">
                <a:solidFill>
                  <a:srgbClr val="FFFFFF"/>
                </a:solidFill>
                <a:latin typeface="Tahoma" pitchFamily="34" charset="0"/>
                <a:cs typeface="Tahoma" pitchFamily="34" charset="0"/>
              </a:rPr>
              <a:t>Ferrarotto Hospital</a:t>
            </a:r>
          </a:p>
          <a:p>
            <a:pPr eaLnBrk="1" fontAlgn="base" hangingPunct="1">
              <a:spcBef>
                <a:spcPct val="0"/>
              </a:spcBef>
              <a:spcAft>
                <a:spcPct val="0"/>
              </a:spcAft>
              <a:defRPr/>
            </a:pPr>
            <a:r>
              <a:rPr lang="it-IT" sz="1200" b="1">
                <a:solidFill>
                  <a:srgbClr val="FFFFFF"/>
                </a:solidFill>
                <a:latin typeface="Tahoma" pitchFamily="34" charset="0"/>
                <a:cs typeface="Tahoma" pitchFamily="34" charset="0"/>
              </a:rPr>
              <a:t>University of Catania</a:t>
            </a:r>
          </a:p>
        </p:txBody>
      </p:sp>
    </p:spTree>
    <p:extLst>
      <p:ext uri="{BB962C8B-B14F-4D97-AF65-F5344CB8AC3E}">
        <p14:creationId xmlns:p14="http://schemas.microsoft.com/office/powerpoint/2010/main" val="2009344049"/>
      </p:ext>
    </p:extLst>
  </p:cSld>
  <p:clrMapOvr>
    <a:masterClrMapping/>
  </p:clrMapOvr>
  <p:transition>
    <p:wipe dir="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pic>
        <p:nvPicPr>
          <p:cNvPr id="4" name="Picture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6172200"/>
            <a:ext cx="91043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bwMode="auto">
          <a:xfrm>
            <a:off x="0" y="6172200"/>
            <a:ext cx="9144000" cy="685800"/>
          </a:xfrm>
          <a:prstGeom prst="rect">
            <a:avLst/>
          </a:prstGeom>
          <a:gradFill>
            <a:gsLst>
              <a:gs pos="0">
                <a:srgbClr val="14202E"/>
              </a:gs>
              <a:gs pos="50000">
                <a:srgbClr val="14202E"/>
              </a:gs>
              <a:gs pos="100000">
                <a:schemeClr val="bg1">
                  <a:lumMod val="90000"/>
                  <a:lumOff val="10000"/>
                </a:schemeClr>
              </a:gs>
            </a:gsLst>
            <a:lin ang="18600000" scaled="0"/>
          </a:gradFill>
          <a:ln w="9525" cap="flat" cmpd="sng" algn="ctr">
            <a:noFill/>
            <a:prstDash val="solid"/>
            <a:round/>
            <a:headEnd type="none" w="med" len="med"/>
            <a:tailEnd type="none" w="med" len="med"/>
          </a:ln>
          <a:effectLst/>
        </p:spPr>
        <p:txBody>
          <a:bodyPr/>
          <a:lstStyle/>
          <a:p>
            <a:pPr algn="r" fontAlgn="base">
              <a:spcBef>
                <a:spcPct val="0"/>
              </a:spcBef>
              <a:spcAft>
                <a:spcPct val="0"/>
              </a:spcAft>
              <a:defRPr/>
            </a:pPr>
            <a:endParaRPr lang="it-IT" b="1" i="1">
              <a:solidFill>
                <a:srgbClr val="FFCC99"/>
              </a:solidFill>
              <a:effectLst>
                <a:outerShdw blurRad="38100" dist="38100" dir="2700000" algn="tl">
                  <a:srgbClr val="000000">
                    <a:alpha val="43137"/>
                  </a:srgbClr>
                </a:outerShdw>
              </a:effectLst>
              <a:ea typeface="ヒラギノ角ゴ Pro W3" pitchFamily="112" charset="-128"/>
              <a:cs typeface="Arial" pitchFamily="34" charset="0"/>
            </a:endParaRPr>
          </a:p>
        </p:txBody>
      </p:sp>
      <p:pic>
        <p:nvPicPr>
          <p:cNvPr id="6" name="Picture 1" descr="C:\Documents and Settings\Fabio\Desktop\logo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79375" y="623252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6" descr="unict"/>
          <p:cNvPicPr>
            <a:picLocks noChangeAspect="1" noChangeArrowheads="1"/>
          </p:cNvPicPr>
          <p:nvPr userDrawn="1"/>
        </p:nvPicPr>
        <p:blipFill>
          <a:blip r:embed="rId4">
            <a:grayscl/>
            <a:extLst>
              <a:ext uri="{28A0092B-C50C-407E-A947-70E740481C1C}">
                <a14:useLocalDpi xmlns:a14="http://schemas.microsoft.com/office/drawing/2010/main" val="0"/>
              </a:ext>
            </a:extLst>
          </a:blip>
          <a:srcRect/>
          <a:stretch>
            <a:fillRect/>
          </a:stretch>
        </p:blipFill>
        <p:spPr bwMode="auto">
          <a:xfrm>
            <a:off x="6854825" y="6219825"/>
            <a:ext cx="5794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4"/>
          <p:cNvPicPr>
            <a:picLocks noChangeAspect="1" noChangeArrowheads="1"/>
          </p:cNvPicPr>
          <p:nvPr userDrawn="1"/>
        </p:nvPicPr>
        <p:blipFill>
          <a:blip r:embed="rId5" cstate="print"/>
          <a:srcRect/>
          <a:stretch>
            <a:fillRect/>
          </a:stretch>
        </p:blipFill>
        <p:spPr bwMode="auto">
          <a:xfrm>
            <a:off x="7602540" y="6248400"/>
            <a:ext cx="1389063"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TextBox 15"/>
          <p:cNvSpPr txBox="1">
            <a:spLocks noChangeArrowheads="1"/>
          </p:cNvSpPr>
          <p:nvPr userDrawn="1"/>
        </p:nvSpPr>
        <p:spPr bwMode="auto">
          <a:xfrm>
            <a:off x="712788" y="6286500"/>
            <a:ext cx="2057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it-IT" sz="1200" b="1">
                <a:solidFill>
                  <a:srgbClr val="FFFFFF"/>
                </a:solidFill>
                <a:latin typeface="Tahoma" pitchFamily="34" charset="0"/>
                <a:cs typeface="Tahoma" pitchFamily="34" charset="0"/>
              </a:rPr>
              <a:t>Ferrarotto Hospital</a:t>
            </a:r>
          </a:p>
          <a:p>
            <a:pPr eaLnBrk="1" fontAlgn="base" hangingPunct="1">
              <a:spcBef>
                <a:spcPct val="0"/>
              </a:spcBef>
              <a:spcAft>
                <a:spcPct val="0"/>
              </a:spcAft>
              <a:defRPr/>
            </a:pPr>
            <a:r>
              <a:rPr lang="it-IT" sz="1200" b="1">
                <a:solidFill>
                  <a:srgbClr val="FFFFFF"/>
                </a:solidFill>
                <a:latin typeface="Tahoma" pitchFamily="34" charset="0"/>
                <a:cs typeface="Tahoma" pitchFamily="34" charset="0"/>
              </a:rPr>
              <a:t>University of Catania</a:t>
            </a:r>
          </a:p>
        </p:txBody>
      </p:sp>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it-IT"/>
          </a:p>
        </p:txBody>
      </p:sp>
      <p:sp>
        <p:nvSpPr>
          <p:cNvPr id="3" name="Content Placeholder 2"/>
          <p:cNvSpPr>
            <a:spLocks noGrp="1"/>
          </p:cNvSpPr>
          <p:nvPr>
            <p:ph idx="1"/>
          </p:nvPr>
        </p:nvSpPr>
        <p:spPr>
          <a:xfrm>
            <a:off x="457200" y="1600206"/>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it-IT"/>
          </a:p>
        </p:txBody>
      </p:sp>
    </p:spTree>
    <p:extLst>
      <p:ext uri="{BB962C8B-B14F-4D97-AF65-F5344CB8AC3E}">
        <p14:creationId xmlns:p14="http://schemas.microsoft.com/office/powerpoint/2010/main" val="2477908156"/>
      </p:ext>
    </p:extLst>
  </p:cSld>
  <p:clrMapOvr>
    <a:masterClrMapping/>
  </p:clrMapOvr>
  <p:transition>
    <p:wipe dir="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Segnaposto titolo 3"/>
          <p:cNvSpPr>
            <a:spLocks noGrp="1"/>
          </p:cNvSpPr>
          <p:nvPr>
            <p:ph type="title"/>
          </p:nvPr>
        </p:nvSpPr>
        <p:spPr>
          <a:xfrm>
            <a:off x="457200" y="3505200"/>
            <a:ext cx="8229600" cy="707886"/>
          </a:xfrm>
          <a:prstGeom prst="rect">
            <a:avLst/>
          </a:prstGeom>
          <a:gradFill rotWithShape="1">
            <a:gsLst>
              <a:gs pos="0">
                <a:srgbClr val="182F47"/>
              </a:gs>
              <a:gs pos="50000">
                <a:srgbClr val="336699"/>
              </a:gs>
              <a:gs pos="100000">
                <a:srgbClr val="182F47"/>
              </a:gs>
            </a:gsLst>
            <a:lin ang="18900000" scaled="1"/>
          </a:gradFill>
          <a:ln w="9525">
            <a:solidFill>
              <a:schemeClr val="bg1"/>
            </a:solidFill>
            <a:miter lim="800000"/>
            <a:headEnd/>
            <a:tailEnd/>
          </a:ln>
        </p:spPr>
        <p:txBody>
          <a:bodyPr>
            <a:spAutoFit/>
          </a:bodyPr>
          <a:lstStyle/>
          <a:p>
            <a:pPr lvl="0"/>
            <a:r>
              <a:rPr lang="it-IT" dirty="0"/>
              <a:t>Title Presentation</a:t>
            </a:r>
          </a:p>
        </p:txBody>
      </p:sp>
      <p:sp>
        <p:nvSpPr>
          <p:cNvPr id="7" name="Segnaposto testo 6"/>
          <p:cNvSpPr>
            <a:spLocks noGrp="1"/>
          </p:cNvSpPr>
          <p:nvPr>
            <p:ph type="body" sz="quarter" idx="10"/>
          </p:nvPr>
        </p:nvSpPr>
        <p:spPr>
          <a:xfrm>
            <a:off x="457200" y="4267200"/>
            <a:ext cx="8229600" cy="685800"/>
          </a:xfrm>
          <a:prstGeom prst="rect">
            <a:avLst/>
          </a:prstGeom>
          <a:noFill/>
          <a:ln>
            <a:noFill/>
            <a:miter lim="800000"/>
            <a:headEnd/>
            <a:tailEnd/>
          </a:ln>
        </p:spPr>
        <p:txBody>
          <a:bodyPr/>
          <a:lstStyle>
            <a:lvl1pPr>
              <a:defRPr kumimoji="0" lang="it-IT" sz="3400" u="none" strike="noStrike" cap="none" spc="0" normalizeH="0" baseline="0" smtClean="0">
                <a:ln>
                  <a:noFill/>
                </a:ln>
                <a:solidFill>
                  <a:schemeClr val="tx2"/>
                </a:solidFill>
                <a:effectLst/>
                <a:uLnTx/>
                <a:uFillTx/>
                <a:ea typeface="ＭＳ Ｐゴシック" charset="0"/>
                <a:cs typeface="ＭＳ Ｐゴシック" charset="0"/>
              </a:defRPr>
            </a:lvl1pPr>
            <a:lvl2pPr>
              <a:defRPr lang="it-IT" sz="3600" smtClean="0">
                <a:latin typeface="Arial" charset="0"/>
                <a:cs typeface="ＭＳ Ｐゴシック" charset="0"/>
              </a:defRPr>
            </a:lvl2pPr>
            <a:lvl3pPr>
              <a:defRPr lang="it-IT" sz="3600" smtClean="0">
                <a:latin typeface="Arial" charset="0"/>
                <a:cs typeface="ＭＳ Ｐゴシック" charset="0"/>
              </a:defRPr>
            </a:lvl3pPr>
            <a:lvl4pPr>
              <a:defRPr lang="it-IT" sz="3600" smtClean="0">
                <a:latin typeface="Arial" charset="0"/>
                <a:cs typeface="ＭＳ Ｐゴシック" charset="0"/>
              </a:defRPr>
            </a:lvl4pPr>
            <a:lvl5pPr>
              <a:defRPr lang="it-IT" sz="3600">
                <a:latin typeface="Arial" charset="0"/>
                <a:cs typeface="ＭＳ Ｐゴシック" charset="0"/>
              </a:defRPr>
            </a:lvl5pPr>
          </a:lstStyle>
          <a:p>
            <a:pPr lvl="0"/>
            <a:r>
              <a:rPr lang="it-IT"/>
              <a:t>Fare clic per modificare gli stili del testo dello schema</a:t>
            </a:r>
          </a:p>
        </p:txBody>
      </p:sp>
      <p:sp>
        <p:nvSpPr>
          <p:cNvPr id="9" name="Segnaposto testo 8"/>
          <p:cNvSpPr>
            <a:spLocks noGrp="1"/>
          </p:cNvSpPr>
          <p:nvPr>
            <p:ph type="body" sz="quarter" idx="11"/>
          </p:nvPr>
        </p:nvSpPr>
        <p:spPr>
          <a:xfrm>
            <a:off x="457200" y="4876800"/>
            <a:ext cx="8229600" cy="685800"/>
          </a:xfrm>
          <a:prstGeom prst="rect">
            <a:avLst/>
          </a:prstGeom>
        </p:spPr>
        <p:txBody>
          <a:bodyPr vert="horz"/>
          <a:lstStyle>
            <a:lvl1pPr>
              <a:defRPr sz="2400">
                <a:solidFill>
                  <a:schemeClr val="tx1"/>
                </a:solidFill>
              </a:defRPr>
            </a:lvl1pPr>
          </a:lstStyle>
          <a:p>
            <a:pPr lvl="0"/>
            <a:r>
              <a:rPr lang="it-IT"/>
              <a:t>Fare clic per modificare gli stili del testo dello schema</a:t>
            </a:r>
          </a:p>
        </p:txBody>
      </p:sp>
      <p:sp>
        <p:nvSpPr>
          <p:cNvPr id="10" name="Segnaposto testo 8"/>
          <p:cNvSpPr>
            <a:spLocks noGrp="1"/>
          </p:cNvSpPr>
          <p:nvPr>
            <p:ph type="body" sz="quarter" idx="12"/>
          </p:nvPr>
        </p:nvSpPr>
        <p:spPr>
          <a:xfrm>
            <a:off x="457200" y="3124200"/>
            <a:ext cx="8229600" cy="685800"/>
          </a:xfrm>
          <a:prstGeom prst="rect">
            <a:avLst/>
          </a:prstGeom>
        </p:spPr>
        <p:txBody>
          <a:bodyPr vert="horz"/>
          <a:lstStyle>
            <a:lvl1pPr algn="ctr">
              <a:defRPr sz="2000" i="0">
                <a:solidFill>
                  <a:schemeClr val="tx1"/>
                </a:solidFill>
              </a:defRPr>
            </a:lvl1pPr>
          </a:lstStyle>
          <a:p>
            <a:pPr lvl="0"/>
            <a:r>
              <a:rPr lang="it-IT"/>
              <a:t>Fare clic per modificare gli stili del testo dello schema</a:t>
            </a:r>
          </a:p>
        </p:txBody>
      </p:sp>
    </p:spTree>
    <p:extLst>
      <p:ext uri="{BB962C8B-B14F-4D97-AF65-F5344CB8AC3E}">
        <p14:creationId xmlns:p14="http://schemas.microsoft.com/office/powerpoint/2010/main" val="3358740427"/>
      </p:ext>
    </p:extLst>
  </p:cSld>
  <p:clrMapOvr>
    <a:masterClrMapping/>
  </p:clrMapOvr>
  <p:transition>
    <p:wipe dir="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Title and Box + referenc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rgbClr val="004977"/>
          </a:solidFill>
          <a:ln>
            <a:noFill/>
          </a:ln>
        </p:spPr>
        <p:txBody>
          <a:bodyPr/>
          <a:lstStyle>
            <a:lvl1pPr algn="l">
              <a:defRPr/>
            </a:lvl1pPr>
          </a:lstStyle>
          <a:p>
            <a:r>
              <a:rPr lang="en-US" noProof="0"/>
              <a:t>Click to edit Master title style</a:t>
            </a:r>
          </a:p>
        </p:txBody>
      </p:sp>
      <p:sp>
        <p:nvSpPr>
          <p:cNvPr id="3" name="Content Placeholder 2"/>
          <p:cNvSpPr>
            <a:spLocks noGrp="1"/>
          </p:cNvSpPr>
          <p:nvPr>
            <p:ph idx="1"/>
          </p:nvPr>
        </p:nvSpPr>
        <p:spPr>
          <a:xfrm>
            <a:off x="304800" y="1219200"/>
            <a:ext cx="8610600" cy="48006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Font typeface="Wingdings" charset="2"/>
              <a:buChar char="§"/>
              <a:defRPr sz="2800" b="1" i="0">
                <a:solidFill>
                  <a:srgbClr val="FFFFFF"/>
                </a:solidFill>
              </a:defRPr>
            </a:lvl1pPr>
            <a:lvl2pPr marL="742950" indent="-285750" algn="l">
              <a:lnSpc>
                <a:spcPct val="100000"/>
              </a:lnSpc>
              <a:spcBef>
                <a:spcPts val="0"/>
              </a:spcBef>
              <a:spcAft>
                <a:spcPts val="1200"/>
              </a:spcAft>
              <a:buFont typeface="Wingdings" charset="2"/>
              <a:buChar char="§"/>
              <a:defRPr sz="2400" b="1" i="0">
                <a:solidFill>
                  <a:srgbClr val="FFFFFF"/>
                </a:solidFill>
              </a:defRPr>
            </a:lvl2pPr>
            <a:lvl3pPr marL="1143000" indent="-228600" algn="l">
              <a:lnSpc>
                <a:spcPct val="100000"/>
              </a:lnSpc>
              <a:spcBef>
                <a:spcPts val="0"/>
              </a:spcBef>
              <a:spcAft>
                <a:spcPts val="1200"/>
              </a:spcAft>
              <a:buFont typeface="Wingdings" charset="2"/>
              <a:buChar char="§"/>
              <a:defRPr sz="2000" b="1" i="0">
                <a:solidFill>
                  <a:srgbClr val="FFFFFF"/>
                </a:solidFill>
              </a:defRPr>
            </a:lvl3pPr>
            <a:lvl4pPr marL="1600200" indent="-228600" algn="l">
              <a:lnSpc>
                <a:spcPct val="100000"/>
              </a:lnSpc>
              <a:spcBef>
                <a:spcPts val="0"/>
              </a:spcBef>
              <a:spcAft>
                <a:spcPts val="1200"/>
              </a:spcAft>
              <a:buFont typeface="Wingdings" charset="2"/>
              <a:buChar char="§"/>
              <a:defRPr sz="1800" b="1" i="0">
                <a:solidFill>
                  <a:srgbClr val="FFFFFF"/>
                </a:solidFill>
              </a:defRPr>
            </a:lvl4pPr>
            <a:lvl5pPr marL="2057400" indent="-228600" algn="l">
              <a:lnSpc>
                <a:spcPct val="100000"/>
              </a:lnSpc>
              <a:spcBef>
                <a:spcPts val="0"/>
              </a:spcBef>
              <a:spcAft>
                <a:spcPts val="1200"/>
              </a:spcAft>
              <a:buFont typeface="Wingdings" charset="2"/>
              <a:buChar char="§"/>
              <a:defRPr sz="1800" b="1"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504386" y="6384313"/>
            <a:ext cx="4837838" cy="307777"/>
          </a:xfrm>
          <a:prstGeom prst="rect">
            <a:avLst/>
          </a:prstGeom>
        </p:spPr>
        <p:txBody>
          <a:bodyPr wrap="none">
            <a:spAutoFit/>
          </a:bodyPr>
          <a:lstStyle>
            <a:lvl1pPr algn="ctr">
              <a:defRPr lang="it-IT" sz="1400" i="0" dirty="0" smtClean="0">
                <a:solidFill>
                  <a:schemeClr val="bg1">
                    <a:lumMod val="25000"/>
                    <a:lumOff val="75000"/>
                  </a:schemeClr>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a:t>Fare clic per modificare gli stili del testo dello schema</a:t>
            </a:r>
          </a:p>
        </p:txBody>
      </p:sp>
    </p:spTree>
    <p:extLst>
      <p:ext uri="{BB962C8B-B14F-4D97-AF65-F5344CB8AC3E}">
        <p14:creationId xmlns:p14="http://schemas.microsoft.com/office/powerpoint/2010/main" val="1570538272"/>
      </p:ext>
    </p:extLst>
  </p:cSld>
  <p:clrMapOvr>
    <a:masterClrMapping/>
  </p:clrMapOvr>
  <p:transition>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Double Box">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rgbClr val="004977"/>
          </a:solidFill>
          <a:ln>
            <a:noFill/>
          </a:ln>
        </p:spPr>
        <p:txBody>
          <a:bodyPr/>
          <a:lstStyle>
            <a:lvl1pPr algn="l">
              <a:defRPr/>
            </a:lvl1pPr>
          </a:lstStyle>
          <a:p>
            <a:r>
              <a:rPr lang="en-US" noProof="0"/>
              <a:t>Click to edit Master title style</a:t>
            </a:r>
          </a:p>
        </p:txBody>
      </p:sp>
      <p:sp>
        <p:nvSpPr>
          <p:cNvPr id="3" name="Content Placeholder 2"/>
          <p:cNvSpPr>
            <a:spLocks noGrp="1"/>
          </p:cNvSpPr>
          <p:nvPr>
            <p:ph idx="1"/>
          </p:nvPr>
        </p:nvSpPr>
        <p:spPr>
          <a:xfrm>
            <a:off x="175800" y="1371603"/>
            <a:ext cx="4320000" cy="3962395"/>
          </a:xfrm>
          <a:prstGeom prst="rect">
            <a:avLst/>
          </a:prstGeom>
          <a:solidFill>
            <a:srgbClr val="14202E"/>
          </a:solidFill>
          <a:ln>
            <a:solidFill>
              <a:schemeClr val="bg1">
                <a:lumMod val="90000"/>
                <a:lumOff val="10000"/>
              </a:schemeClr>
            </a:solidFill>
          </a:ln>
        </p:spPr>
        <p:txBody>
          <a:bodyPr/>
          <a:lstStyle>
            <a:lvl1pPr marL="342900" indent="-342900" algn="l">
              <a:spcBef>
                <a:spcPts val="0"/>
              </a:spcBef>
              <a:spcAft>
                <a:spcPts val="1200"/>
              </a:spcAft>
              <a:buFont typeface="Wingdings" charset="2"/>
              <a:buChar char="§"/>
              <a:defRPr sz="2800" b="1" i="0">
                <a:solidFill>
                  <a:srgbClr val="FFFFFF"/>
                </a:solidFill>
              </a:defRPr>
            </a:lvl1pPr>
            <a:lvl2pPr marL="742950" indent="-285750" algn="l">
              <a:spcBef>
                <a:spcPts val="0"/>
              </a:spcBef>
              <a:spcAft>
                <a:spcPts val="1200"/>
              </a:spcAft>
              <a:buFont typeface="Wingdings" charset="2"/>
              <a:buChar char="§"/>
              <a:defRPr sz="2400" b="1" i="0">
                <a:solidFill>
                  <a:srgbClr val="FFFFFF"/>
                </a:solidFill>
              </a:defRPr>
            </a:lvl2pPr>
            <a:lvl3pPr marL="1143000" indent="-228600" algn="l">
              <a:spcBef>
                <a:spcPts val="0"/>
              </a:spcBef>
              <a:spcAft>
                <a:spcPts val="1200"/>
              </a:spcAft>
              <a:buFont typeface="Wingdings" charset="2"/>
              <a:buChar char="§"/>
              <a:defRPr sz="2000" b="1" i="0">
                <a:solidFill>
                  <a:srgbClr val="FFFFFF"/>
                </a:solidFill>
              </a:defRPr>
            </a:lvl3pPr>
            <a:lvl4pPr marL="1600200" indent="-228600" algn="l">
              <a:spcBef>
                <a:spcPts val="0"/>
              </a:spcBef>
              <a:spcAft>
                <a:spcPts val="1200"/>
              </a:spcAft>
              <a:buFont typeface="Wingdings" charset="2"/>
              <a:buChar char="§"/>
              <a:defRPr sz="1800" b="1" i="0">
                <a:solidFill>
                  <a:srgbClr val="FFFFFF"/>
                </a:solidFill>
              </a:defRPr>
            </a:lvl4pPr>
            <a:lvl5pPr marL="2057400" indent="-228600" algn="l">
              <a:spcBef>
                <a:spcPts val="0"/>
              </a:spcBef>
              <a:spcAft>
                <a:spcPts val="1200"/>
              </a:spcAft>
              <a:buFont typeface="Wingdings" charset="2"/>
              <a:buChar char="§"/>
              <a:defRPr sz="1800" b="1" i="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Content Placeholder 2"/>
          <p:cNvSpPr>
            <a:spLocks noGrp="1"/>
          </p:cNvSpPr>
          <p:nvPr>
            <p:ph idx="10"/>
          </p:nvPr>
        </p:nvSpPr>
        <p:spPr>
          <a:xfrm>
            <a:off x="4648200" y="1371600"/>
            <a:ext cx="4318200" cy="3962400"/>
          </a:xfrm>
          <a:prstGeom prst="rect">
            <a:avLst/>
          </a:prstGeom>
          <a:solidFill>
            <a:srgbClr val="14202E"/>
          </a:solidFill>
          <a:ln>
            <a:solidFill>
              <a:schemeClr val="bg1">
                <a:lumMod val="90000"/>
                <a:lumOff val="10000"/>
              </a:schemeClr>
            </a:solidFill>
          </a:ln>
        </p:spPr>
        <p:txBody>
          <a:bodyPr/>
          <a:lstStyle>
            <a:lvl1pPr marL="342900" indent="-342900" algn="l">
              <a:spcBef>
                <a:spcPts val="0"/>
              </a:spcBef>
              <a:spcAft>
                <a:spcPts val="1200"/>
              </a:spcAft>
              <a:buFont typeface="Wingdings" charset="2"/>
              <a:buChar char="§"/>
              <a:defRPr sz="2800" b="1" i="0">
                <a:solidFill>
                  <a:srgbClr val="FFFFFF"/>
                </a:solidFill>
              </a:defRPr>
            </a:lvl1pPr>
            <a:lvl2pPr marL="742950" indent="-285750" algn="l">
              <a:spcBef>
                <a:spcPts val="0"/>
              </a:spcBef>
              <a:spcAft>
                <a:spcPts val="1200"/>
              </a:spcAft>
              <a:buFont typeface="Wingdings" charset="2"/>
              <a:buChar char="§"/>
              <a:defRPr sz="2400" b="1" i="0">
                <a:solidFill>
                  <a:srgbClr val="FFFFFF"/>
                </a:solidFill>
              </a:defRPr>
            </a:lvl2pPr>
            <a:lvl3pPr marL="1143000" indent="-228600" algn="l">
              <a:spcBef>
                <a:spcPts val="0"/>
              </a:spcBef>
              <a:spcAft>
                <a:spcPts val="1200"/>
              </a:spcAft>
              <a:buFont typeface="Wingdings" charset="2"/>
              <a:buChar char="§"/>
              <a:defRPr sz="2000" b="1" i="0">
                <a:solidFill>
                  <a:srgbClr val="FFFFFF"/>
                </a:solidFill>
              </a:defRPr>
            </a:lvl3pPr>
            <a:lvl4pPr marL="1600200" indent="-228600" algn="l">
              <a:spcBef>
                <a:spcPts val="0"/>
              </a:spcBef>
              <a:spcAft>
                <a:spcPts val="1200"/>
              </a:spcAft>
              <a:buFont typeface="Wingdings" charset="2"/>
              <a:buChar char="§"/>
              <a:defRPr sz="1800" b="1" i="0">
                <a:solidFill>
                  <a:srgbClr val="FFFFFF"/>
                </a:solidFill>
              </a:defRPr>
            </a:lvl4pPr>
            <a:lvl5pPr marL="2057400" indent="-228600" algn="l">
              <a:spcBef>
                <a:spcPts val="0"/>
              </a:spcBef>
              <a:spcAft>
                <a:spcPts val="1200"/>
              </a:spcAft>
              <a:buFont typeface="Wingdings" charset="2"/>
              <a:buChar char="§"/>
              <a:defRPr sz="1800" b="1" i="0">
                <a:solidFill>
                  <a:srgbClr val="FFFFFF"/>
                </a:solidFill>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egnaposto testo 6"/>
          <p:cNvSpPr>
            <a:spLocks noGrp="1"/>
          </p:cNvSpPr>
          <p:nvPr>
            <p:ph type="body" sz="quarter" idx="11"/>
          </p:nvPr>
        </p:nvSpPr>
        <p:spPr>
          <a:xfrm>
            <a:off x="2504386" y="6384313"/>
            <a:ext cx="4837838" cy="307777"/>
          </a:xfrm>
          <a:prstGeom prst="rect">
            <a:avLst/>
          </a:prstGeom>
        </p:spPr>
        <p:txBody>
          <a:bodyPr wrap="none">
            <a:spAutoFit/>
          </a:bodyPr>
          <a:lstStyle>
            <a:lvl1pPr algn="ctr">
              <a:defRPr lang="it-IT" sz="1400" i="0" dirty="0" smtClean="0">
                <a:solidFill>
                  <a:schemeClr val="bg1">
                    <a:lumMod val="25000"/>
                    <a:lumOff val="75000"/>
                  </a:schemeClr>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it-IT" dirty="0"/>
              <a:t>Fare clic per modificare gli stili del testo dello schema</a:t>
            </a:r>
          </a:p>
        </p:txBody>
      </p:sp>
      <p:sp>
        <p:nvSpPr>
          <p:cNvPr id="9" name="Segnaposto testo 8"/>
          <p:cNvSpPr>
            <a:spLocks noGrp="1"/>
          </p:cNvSpPr>
          <p:nvPr>
            <p:ph type="body" sz="quarter" idx="12"/>
          </p:nvPr>
        </p:nvSpPr>
        <p:spPr>
          <a:xfrm>
            <a:off x="204860" y="5486400"/>
            <a:ext cx="4290940" cy="381000"/>
          </a:xfrm>
          <a:prstGeom prst="rect">
            <a:avLst/>
          </a:prstGeom>
          <a:solidFill>
            <a:srgbClr val="004977"/>
          </a:solidFill>
          <a:ln>
            <a:noFill/>
          </a:ln>
        </p:spPr>
        <p:txBody>
          <a:bodyPr/>
          <a:lstStyle>
            <a:lvl1pPr>
              <a:defRPr lang="it-IT" sz="2000" i="0" baseline="0" smtClean="0">
                <a:solidFill>
                  <a:schemeClr val="tx1"/>
                </a:solidFill>
                <a:latin typeface="Arial" charset="0"/>
              </a:defRPr>
            </a:lvl1pPr>
            <a:lvl2pPr>
              <a:defRPr lang="it-IT" sz="3600" kern="1200" smtClean="0">
                <a:latin typeface="Arial" charset="0"/>
                <a:cs typeface="ＭＳ Ｐゴシック" charset="0"/>
              </a:defRPr>
            </a:lvl2pPr>
            <a:lvl3pPr>
              <a:defRPr lang="it-IT" sz="3600" kern="1200" smtClean="0">
                <a:latin typeface="Arial" charset="0"/>
                <a:cs typeface="ＭＳ Ｐゴシック" charset="0"/>
              </a:defRPr>
            </a:lvl3pPr>
            <a:lvl4pPr>
              <a:defRPr lang="it-IT" sz="3600" kern="1200" smtClean="0">
                <a:latin typeface="Arial" charset="0"/>
                <a:cs typeface="ＭＳ Ｐゴシック" charset="0"/>
              </a:defRPr>
            </a:lvl4pPr>
            <a:lvl5pPr>
              <a:defRPr lang="it-IT" sz="3600" kern="1200">
                <a:latin typeface="Arial" charset="0"/>
                <a:cs typeface="ＭＳ Ｐゴシック" charset="0"/>
              </a:defRPr>
            </a:lvl5pPr>
          </a:lstStyle>
          <a:p>
            <a:pPr lvl="0"/>
            <a:r>
              <a:rPr lang="it-IT"/>
              <a:t>Fare clic per modificare gli stili del testo dello schema</a:t>
            </a:r>
          </a:p>
        </p:txBody>
      </p:sp>
      <p:sp>
        <p:nvSpPr>
          <p:cNvPr id="10" name="Segnaposto testo 8"/>
          <p:cNvSpPr>
            <a:spLocks noGrp="1"/>
          </p:cNvSpPr>
          <p:nvPr>
            <p:ph type="body" sz="quarter" idx="13"/>
          </p:nvPr>
        </p:nvSpPr>
        <p:spPr>
          <a:xfrm>
            <a:off x="4648200" y="5486400"/>
            <a:ext cx="4320000" cy="381000"/>
          </a:xfrm>
          <a:prstGeom prst="rect">
            <a:avLst/>
          </a:prstGeom>
          <a:solidFill>
            <a:srgbClr val="004977"/>
          </a:solidFill>
          <a:ln>
            <a:noFill/>
          </a:ln>
        </p:spPr>
        <p:txBody>
          <a:bodyPr/>
          <a:lstStyle>
            <a:lvl1pPr>
              <a:defRPr lang="it-IT" sz="2000" i="0" baseline="0" smtClean="0">
                <a:solidFill>
                  <a:schemeClr val="tx1"/>
                </a:solidFill>
                <a:latin typeface="Arial" charset="0"/>
              </a:defRPr>
            </a:lvl1pPr>
            <a:lvl2pPr>
              <a:defRPr lang="it-IT" sz="3600" kern="1200" smtClean="0">
                <a:latin typeface="Arial" charset="0"/>
                <a:cs typeface="ＭＳ Ｐゴシック" charset="0"/>
              </a:defRPr>
            </a:lvl2pPr>
            <a:lvl3pPr>
              <a:defRPr lang="it-IT" sz="3600" kern="1200" smtClean="0">
                <a:latin typeface="Arial" charset="0"/>
                <a:cs typeface="ＭＳ Ｐゴシック" charset="0"/>
              </a:defRPr>
            </a:lvl3pPr>
            <a:lvl4pPr>
              <a:defRPr lang="it-IT" sz="3600" kern="1200" smtClean="0">
                <a:latin typeface="Arial" charset="0"/>
                <a:cs typeface="ＭＳ Ｐゴシック" charset="0"/>
              </a:defRPr>
            </a:lvl4pPr>
            <a:lvl5pPr>
              <a:defRPr lang="it-IT" sz="3600" kern="1200">
                <a:latin typeface="Arial" charset="0"/>
                <a:cs typeface="ＭＳ Ｐゴシック" charset="0"/>
              </a:defRPr>
            </a:lvl5pPr>
          </a:lstStyle>
          <a:p>
            <a:pPr lvl="0"/>
            <a:r>
              <a:rPr lang="it-IT"/>
              <a:t>Fare clic per modificare gli stili del testo dello schema</a:t>
            </a:r>
          </a:p>
        </p:txBody>
      </p:sp>
    </p:spTree>
    <p:extLst>
      <p:ext uri="{BB962C8B-B14F-4D97-AF65-F5344CB8AC3E}">
        <p14:creationId xmlns:p14="http://schemas.microsoft.com/office/powerpoint/2010/main" val="3038203349"/>
      </p:ext>
    </p:extLst>
  </p:cSld>
  <p:clrMapOvr>
    <a:masterClrMapping/>
  </p:clrMapOvr>
  <p:transition>
    <p:wipe dir="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4" descr="Daiichi_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43788" y="219075"/>
            <a:ext cx="1366837" cy="1338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4" name="Rectangle 2"/>
          <p:cNvSpPr>
            <a:spLocks noGrp="1" noChangeArrowheads="1"/>
          </p:cNvSpPr>
          <p:nvPr>
            <p:ph type="subTitle" idx="1"/>
          </p:nvPr>
        </p:nvSpPr>
        <p:spPr>
          <a:xfrm>
            <a:off x="465138" y="4897438"/>
            <a:ext cx="7810500" cy="841375"/>
          </a:xfrm>
        </p:spPr>
        <p:txBody>
          <a:bodyPr/>
          <a:lstStyle>
            <a:lvl1pPr marL="0" indent="0">
              <a:buFontTx/>
              <a:buNone/>
              <a:defRPr sz="3200" b="1"/>
            </a:lvl1pPr>
          </a:lstStyle>
          <a:p>
            <a:r>
              <a:rPr lang="en-US"/>
              <a:t>Click to edit Master subtitle style</a:t>
            </a:r>
          </a:p>
        </p:txBody>
      </p:sp>
      <p:sp>
        <p:nvSpPr>
          <p:cNvPr id="8195" name="Rectangle 3"/>
          <p:cNvSpPr>
            <a:spLocks noGrp="1" noChangeArrowheads="1"/>
          </p:cNvSpPr>
          <p:nvPr>
            <p:ph type="ctrTitle"/>
          </p:nvPr>
        </p:nvSpPr>
        <p:spPr>
          <a:xfrm>
            <a:off x="471488" y="3022600"/>
            <a:ext cx="7772400" cy="1871663"/>
          </a:xfrm>
        </p:spPr>
        <p:txBody>
          <a:bodyPr/>
          <a:lstStyle>
            <a:lvl1pPr>
              <a:defRPr sz="4800"/>
            </a:lvl1pPr>
          </a:lstStyle>
          <a:p>
            <a:r>
              <a:rPr lang="en-US"/>
              <a:t>Click to edit Master title style</a:t>
            </a:r>
          </a:p>
        </p:txBody>
      </p:sp>
    </p:spTree>
    <p:extLst>
      <p:ext uri="{BB962C8B-B14F-4D97-AF65-F5344CB8AC3E}">
        <p14:creationId xmlns:p14="http://schemas.microsoft.com/office/powerpoint/2010/main" val="237965744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p:txBody>
          <a:bodyPr/>
          <a:lstStyle>
            <a:lvl1pPr fontAlgn="auto">
              <a:spcBef>
                <a:spcPts val="0"/>
              </a:spcBef>
              <a:spcAft>
                <a:spcPts val="0"/>
              </a:spcAft>
              <a:defRPr>
                <a:cs typeface="Arial" charset="0"/>
              </a:defRPr>
            </a:lvl1pPr>
          </a:lstStyle>
          <a:p>
            <a:pPr>
              <a:defRPr/>
            </a:pPr>
            <a:r>
              <a:rPr lang="en-US"/>
              <a:t>Confidential, for Internal Use Only</a:t>
            </a:r>
          </a:p>
        </p:txBody>
      </p:sp>
      <p:sp>
        <p:nvSpPr>
          <p:cNvPr id="5" name="Rectangle 6"/>
          <p:cNvSpPr>
            <a:spLocks noGrp="1" noChangeArrowheads="1"/>
          </p:cNvSpPr>
          <p:nvPr>
            <p:ph type="sldNum" sz="quarter" idx="11"/>
          </p:nvPr>
        </p:nvSpPr>
        <p:spPr/>
        <p:txBody>
          <a:bodyPr/>
          <a:lstStyle>
            <a:lvl1pPr>
              <a:defRPr/>
            </a:lvl1pPr>
          </a:lstStyle>
          <a:p>
            <a:r>
              <a:rPr lang="en-US" altLang="en-US"/>
              <a:t>page </a:t>
            </a:r>
            <a:fld id="{A7DD0DB2-4D50-4472-9199-C8F262C59E34}" type="slidenum">
              <a:rPr lang="en-US" altLang="en-US"/>
              <a:pPr/>
              <a:t>‹#›</a:t>
            </a:fld>
            <a:endParaRPr lang="en-US" altLang="en-US"/>
          </a:p>
        </p:txBody>
      </p:sp>
    </p:spTree>
    <p:extLst>
      <p:ext uri="{BB962C8B-B14F-4D97-AF65-F5344CB8AC3E}">
        <p14:creationId xmlns:p14="http://schemas.microsoft.com/office/powerpoint/2010/main" val="365186400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ftr" sz="quarter" idx="10"/>
          </p:nvPr>
        </p:nvSpPr>
        <p:spPr/>
        <p:txBody>
          <a:bodyPr/>
          <a:lstStyle>
            <a:lvl1pPr fontAlgn="auto">
              <a:spcBef>
                <a:spcPts val="0"/>
              </a:spcBef>
              <a:spcAft>
                <a:spcPts val="0"/>
              </a:spcAft>
              <a:defRPr>
                <a:cs typeface="Arial" charset="0"/>
              </a:defRPr>
            </a:lvl1pPr>
          </a:lstStyle>
          <a:p>
            <a:pPr>
              <a:defRPr/>
            </a:pPr>
            <a:r>
              <a:rPr lang="en-US"/>
              <a:t>Confidential, for Internal Use Only</a:t>
            </a:r>
          </a:p>
        </p:txBody>
      </p:sp>
      <p:sp>
        <p:nvSpPr>
          <p:cNvPr id="5" name="Rectangle 6"/>
          <p:cNvSpPr>
            <a:spLocks noGrp="1" noChangeArrowheads="1"/>
          </p:cNvSpPr>
          <p:nvPr>
            <p:ph type="sldNum" sz="quarter" idx="11"/>
          </p:nvPr>
        </p:nvSpPr>
        <p:spPr/>
        <p:txBody>
          <a:bodyPr/>
          <a:lstStyle>
            <a:lvl1pPr>
              <a:defRPr/>
            </a:lvl1pPr>
          </a:lstStyle>
          <a:p>
            <a:r>
              <a:rPr lang="en-US" altLang="en-US"/>
              <a:t>page </a:t>
            </a:r>
            <a:fld id="{C08283DE-A8C5-49AA-AA63-43F40C9FEA18}" type="slidenum">
              <a:rPr lang="en-US" altLang="en-US"/>
              <a:pPr/>
              <a:t>‹#›</a:t>
            </a:fld>
            <a:endParaRPr lang="en-US" altLang="en-US"/>
          </a:p>
        </p:txBody>
      </p:sp>
    </p:spTree>
    <p:extLst>
      <p:ext uri="{BB962C8B-B14F-4D97-AF65-F5344CB8AC3E}">
        <p14:creationId xmlns:p14="http://schemas.microsoft.com/office/powerpoint/2010/main" val="290892930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00125"/>
            <a:ext cx="40386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125"/>
            <a:ext cx="4038600" cy="51022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
          <p:cNvSpPr>
            <a:spLocks noGrp="1" noChangeArrowheads="1"/>
          </p:cNvSpPr>
          <p:nvPr>
            <p:ph type="ftr" sz="quarter" idx="10"/>
          </p:nvPr>
        </p:nvSpPr>
        <p:spPr/>
        <p:txBody>
          <a:bodyPr/>
          <a:lstStyle>
            <a:lvl1pPr fontAlgn="auto">
              <a:spcBef>
                <a:spcPts val="0"/>
              </a:spcBef>
              <a:spcAft>
                <a:spcPts val="0"/>
              </a:spcAft>
              <a:defRPr>
                <a:cs typeface="Arial" charset="0"/>
              </a:defRPr>
            </a:lvl1pPr>
          </a:lstStyle>
          <a:p>
            <a:pPr>
              <a:defRPr/>
            </a:pPr>
            <a:r>
              <a:rPr lang="en-US"/>
              <a:t>Confidential, for Internal Use Only</a:t>
            </a:r>
          </a:p>
        </p:txBody>
      </p:sp>
      <p:sp>
        <p:nvSpPr>
          <p:cNvPr id="6" name="Rectangle 6"/>
          <p:cNvSpPr>
            <a:spLocks noGrp="1" noChangeArrowheads="1"/>
          </p:cNvSpPr>
          <p:nvPr>
            <p:ph type="sldNum" sz="quarter" idx="11"/>
          </p:nvPr>
        </p:nvSpPr>
        <p:spPr/>
        <p:txBody>
          <a:bodyPr/>
          <a:lstStyle>
            <a:lvl1pPr>
              <a:defRPr/>
            </a:lvl1pPr>
          </a:lstStyle>
          <a:p>
            <a:r>
              <a:rPr lang="en-US" altLang="en-US"/>
              <a:t>page </a:t>
            </a:r>
            <a:fld id="{A6EF0866-1B87-4396-A26F-FD0DBBFDB7B9}" type="slidenum">
              <a:rPr lang="en-US" altLang="en-US"/>
              <a:pPr/>
              <a:t>‹#›</a:t>
            </a:fld>
            <a:endParaRPr lang="en-US" altLang="en-US"/>
          </a:p>
        </p:txBody>
      </p:sp>
    </p:spTree>
    <p:extLst>
      <p:ext uri="{BB962C8B-B14F-4D97-AF65-F5344CB8AC3E}">
        <p14:creationId xmlns:p14="http://schemas.microsoft.com/office/powerpoint/2010/main" val="3339181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
          <p:cNvSpPr>
            <a:spLocks noGrp="1" noChangeArrowheads="1"/>
          </p:cNvSpPr>
          <p:nvPr>
            <p:ph type="ftr" sz="quarter" idx="10"/>
          </p:nvPr>
        </p:nvSpPr>
        <p:spPr/>
        <p:txBody>
          <a:bodyPr/>
          <a:lstStyle>
            <a:lvl1pPr fontAlgn="auto">
              <a:spcBef>
                <a:spcPts val="0"/>
              </a:spcBef>
              <a:spcAft>
                <a:spcPts val="0"/>
              </a:spcAft>
              <a:defRPr>
                <a:cs typeface="Arial" charset="0"/>
              </a:defRPr>
            </a:lvl1pPr>
          </a:lstStyle>
          <a:p>
            <a:pPr>
              <a:defRPr/>
            </a:pPr>
            <a:r>
              <a:rPr lang="en-US"/>
              <a:t>Confidential, for Internal Use Only</a:t>
            </a:r>
          </a:p>
        </p:txBody>
      </p:sp>
      <p:sp>
        <p:nvSpPr>
          <p:cNvPr id="8" name="Rectangle 6"/>
          <p:cNvSpPr>
            <a:spLocks noGrp="1" noChangeArrowheads="1"/>
          </p:cNvSpPr>
          <p:nvPr>
            <p:ph type="sldNum" sz="quarter" idx="11"/>
          </p:nvPr>
        </p:nvSpPr>
        <p:spPr/>
        <p:txBody>
          <a:bodyPr/>
          <a:lstStyle>
            <a:lvl1pPr>
              <a:defRPr/>
            </a:lvl1pPr>
          </a:lstStyle>
          <a:p>
            <a:r>
              <a:rPr lang="en-US" altLang="en-US"/>
              <a:t>page </a:t>
            </a:r>
            <a:fld id="{5077C243-A214-45DA-B7CE-85FFC44B29E2}" type="slidenum">
              <a:rPr lang="en-US" altLang="en-US"/>
              <a:pPr/>
              <a:t>‹#›</a:t>
            </a:fld>
            <a:endParaRPr lang="en-US" altLang="en-US"/>
          </a:p>
        </p:txBody>
      </p:sp>
    </p:spTree>
    <p:extLst>
      <p:ext uri="{BB962C8B-B14F-4D97-AF65-F5344CB8AC3E}">
        <p14:creationId xmlns:p14="http://schemas.microsoft.com/office/powerpoint/2010/main" val="109809388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
          <p:cNvSpPr>
            <a:spLocks noGrp="1" noChangeArrowheads="1"/>
          </p:cNvSpPr>
          <p:nvPr>
            <p:ph type="ftr" sz="quarter" idx="10"/>
          </p:nvPr>
        </p:nvSpPr>
        <p:spPr/>
        <p:txBody>
          <a:bodyPr/>
          <a:lstStyle>
            <a:lvl1pPr fontAlgn="auto">
              <a:spcBef>
                <a:spcPts val="0"/>
              </a:spcBef>
              <a:spcAft>
                <a:spcPts val="0"/>
              </a:spcAft>
              <a:defRPr>
                <a:cs typeface="Arial" charset="0"/>
              </a:defRPr>
            </a:lvl1pPr>
          </a:lstStyle>
          <a:p>
            <a:pPr>
              <a:defRPr/>
            </a:pPr>
            <a:r>
              <a:rPr lang="en-US"/>
              <a:t>Confidential, for Internal Use Only</a:t>
            </a:r>
          </a:p>
        </p:txBody>
      </p:sp>
      <p:sp>
        <p:nvSpPr>
          <p:cNvPr id="4" name="Rectangle 6"/>
          <p:cNvSpPr>
            <a:spLocks noGrp="1" noChangeArrowheads="1"/>
          </p:cNvSpPr>
          <p:nvPr>
            <p:ph type="sldNum" sz="quarter" idx="11"/>
          </p:nvPr>
        </p:nvSpPr>
        <p:spPr/>
        <p:txBody>
          <a:bodyPr/>
          <a:lstStyle>
            <a:lvl1pPr>
              <a:defRPr/>
            </a:lvl1pPr>
          </a:lstStyle>
          <a:p>
            <a:r>
              <a:rPr lang="en-US" altLang="en-US"/>
              <a:t>page </a:t>
            </a:r>
            <a:fld id="{9EE29694-9210-416D-B4B4-56577AA577B1}" type="slidenum">
              <a:rPr lang="en-US" altLang="en-US"/>
              <a:pPr/>
              <a:t>‹#›</a:t>
            </a:fld>
            <a:endParaRPr lang="en-US" altLang="en-US"/>
          </a:p>
        </p:txBody>
      </p:sp>
    </p:spTree>
    <p:extLst>
      <p:ext uri="{BB962C8B-B14F-4D97-AF65-F5344CB8AC3E}">
        <p14:creationId xmlns:p14="http://schemas.microsoft.com/office/powerpoint/2010/main" val="401114748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p:txBody>
          <a:bodyPr/>
          <a:lstStyle>
            <a:lvl1pPr fontAlgn="auto">
              <a:spcBef>
                <a:spcPts val="0"/>
              </a:spcBef>
              <a:spcAft>
                <a:spcPts val="0"/>
              </a:spcAft>
              <a:defRPr>
                <a:cs typeface="Arial" charset="0"/>
              </a:defRPr>
            </a:lvl1pPr>
          </a:lstStyle>
          <a:p>
            <a:pPr>
              <a:defRPr/>
            </a:pPr>
            <a:r>
              <a:rPr lang="en-US"/>
              <a:t>Confidential, for Internal Use Only</a:t>
            </a:r>
          </a:p>
        </p:txBody>
      </p:sp>
      <p:sp>
        <p:nvSpPr>
          <p:cNvPr id="3" name="Rectangle 6"/>
          <p:cNvSpPr>
            <a:spLocks noGrp="1" noChangeArrowheads="1"/>
          </p:cNvSpPr>
          <p:nvPr>
            <p:ph type="sldNum" sz="quarter" idx="11"/>
          </p:nvPr>
        </p:nvSpPr>
        <p:spPr/>
        <p:txBody>
          <a:bodyPr/>
          <a:lstStyle>
            <a:lvl1pPr>
              <a:defRPr/>
            </a:lvl1pPr>
          </a:lstStyle>
          <a:p>
            <a:r>
              <a:rPr lang="en-US" altLang="en-US"/>
              <a:t>page </a:t>
            </a:r>
            <a:fld id="{4E871B04-417D-4C70-AAD5-2702F3F3BA34}" type="slidenum">
              <a:rPr lang="en-US" altLang="en-US"/>
              <a:pPr/>
              <a:t>‹#›</a:t>
            </a:fld>
            <a:endParaRPr lang="en-US" altLang="en-US"/>
          </a:p>
        </p:txBody>
      </p:sp>
    </p:spTree>
    <p:extLst>
      <p:ext uri="{BB962C8B-B14F-4D97-AF65-F5344CB8AC3E}">
        <p14:creationId xmlns:p14="http://schemas.microsoft.com/office/powerpoint/2010/main" val="263641775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ftr" sz="quarter" idx="10"/>
          </p:nvPr>
        </p:nvSpPr>
        <p:spPr/>
        <p:txBody>
          <a:bodyPr/>
          <a:lstStyle>
            <a:lvl1pPr fontAlgn="auto">
              <a:spcBef>
                <a:spcPts val="0"/>
              </a:spcBef>
              <a:spcAft>
                <a:spcPts val="0"/>
              </a:spcAft>
              <a:defRPr>
                <a:cs typeface="Arial" charset="0"/>
              </a:defRPr>
            </a:lvl1pPr>
          </a:lstStyle>
          <a:p>
            <a:pPr>
              <a:defRPr/>
            </a:pPr>
            <a:r>
              <a:rPr lang="en-US"/>
              <a:t>Confidential, for Internal Use Only</a:t>
            </a:r>
          </a:p>
        </p:txBody>
      </p:sp>
      <p:sp>
        <p:nvSpPr>
          <p:cNvPr id="6" name="Rectangle 6"/>
          <p:cNvSpPr>
            <a:spLocks noGrp="1" noChangeArrowheads="1"/>
          </p:cNvSpPr>
          <p:nvPr>
            <p:ph type="sldNum" sz="quarter" idx="11"/>
          </p:nvPr>
        </p:nvSpPr>
        <p:spPr/>
        <p:txBody>
          <a:bodyPr/>
          <a:lstStyle>
            <a:lvl1pPr>
              <a:defRPr/>
            </a:lvl1pPr>
          </a:lstStyle>
          <a:p>
            <a:r>
              <a:rPr lang="en-US" altLang="en-US"/>
              <a:t>page </a:t>
            </a:r>
            <a:fld id="{48BD0B64-ED13-4DDE-9C4D-A58F10B89B86}" type="slidenum">
              <a:rPr lang="en-US" altLang="en-US"/>
              <a:pPr/>
              <a:t>‹#›</a:t>
            </a:fld>
            <a:endParaRPr lang="en-US" altLang="en-US"/>
          </a:p>
        </p:txBody>
      </p:sp>
    </p:spTree>
    <p:extLst>
      <p:ext uri="{BB962C8B-B14F-4D97-AF65-F5344CB8AC3E}">
        <p14:creationId xmlns:p14="http://schemas.microsoft.com/office/powerpoint/2010/main" val="383041315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
          <p:cNvSpPr>
            <a:spLocks noGrp="1" noChangeArrowheads="1"/>
          </p:cNvSpPr>
          <p:nvPr>
            <p:ph type="ftr" sz="quarter" idx="10"/>
          </p:nvPr>
        </p:nvSpPr>
        <p:spPr/>
        <p:txBody>
          <a:bodyPr/>
          <a:lstStyle>
            <a:lvl1pPr fontAlgn="auto">
              <a:spcBef>
                <a:spcPts val="0"/>
              </a:spcBef>
              <a:spcAft>
                <a:spcPts val="0"/>
              </a:spcAft>
              <a:defRPr>
                <a:cs typeface="Arial" charset="0"/>
              </a:defRPr>
            </a:lvl1pPr>
          </a:lstStyle>
          <a:p>
            <a:pPr>
              <a:defRPr/>
            </a:pPr>
            <a:r>
              <a:rPr lang="en-US"/>
              <a:t>Confidential, for Internal Use Only</a:t>
            </a:r>
          </a:p>
        </p:txBody>
      </p:sp>
      <p:sp>
        <p:nvSpPr>
          <p:cNvPr id="6" name="Rectangle 6"/>
          <p:cNvSpPr>
            <a:spLocks noGrp="1" noChangeArrowheads="1"/>
          </p:cNvSpPr>
          <p:nvPr>
            <p:ph type="sldNum" sz="quarter" idx="11"/>
          </p:nvPr>
        </p:nvSpPr>
        <p:spPr/>
        <p:txBody>
          <a:bodyPr/>
          <a:lstStyle>
            <a:lvl1pPr>
              <a:defRPr/>
            </a:lvl1pPr>
          </a:lstStyle>
          <a:p>
            <a:r>
              <a:rPr lang="en-US" altLang="en-US"/>
              <a:t>page </a:t>
            </a:r>
            <a:fld id="{AB41D903-3846-4908-93CD-D1CEC612F6F0}" type="slidenum">
              <a:rPr lang="en-US" altLang="en-US"/>
              <a:pPr/>
              <a:t>‹#›</a:t>
            </a:fld>
            <a:endParaRPr lang="en-US" altLang="en-US"/>
          </a:p>
        </p:txBody>
      </p:sp>
    </p:spTree>
    <p:extLst>
      <p:ext uri="{BB962C8B-B14F-4D97-AF65-F5344CB8AC3E}">
        <p14:creationId xmlns:p14="http://schemas.microsoft.com/office/powerpoint/2010/main" val="112576937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p:txBody>
          <a:bodyPr/>
          <a:lstStyle>
            <a:lvl1pPr fontAlgn="auto">
              <a:spcBef>
                <a:spcPts val="0"/>
              </a:spcBef>
              <a:spcAft>
                <a:spcPts val="0"/>
              </a:spcAft>
              <a:defRPr>
                <a:cs typeface="Arial" charset="0"/>
              </a:defRPr>
            </a:lvl1pPr>
          </a:lstStyle>
          <a:p>
            <a:pPr>
              <a:defRPr/>
            </a:pPr>
            <a:r>
              <a:rPr lang="en-US"/>
              <a:t>Confidential, for Internal Use Only</a:t>
            </a:r>
          </a:p>
        </p:txBody>
      </p:sp>
      <p:sp>
        <p:nvSpPr>
          <p:cNvPr id="5" name="Rectangle 6"/>
          <p:cNvSpPr>
            <a:spLocks noGrp="1" noChangeArrowheads="1"/>
          </p:cNvSpPr>
          <p:nvPr>
            <p:ph type="sldNum" sz="quarter" idx="11"/>
          </p:nvPr>
        </p:nvSpPr>
        <p:spPr/>
        <p:txBody>
          <a:bodyPr/>
          <a:lstStyle>
            <a:lvl1pPr>
              <a:defRPr/>
            </a:lvl1pPr>
          </a:lstStyle>
          <a:p>
            <a:r>
              <a:rPr lang="en-US" altLang="en-US"/>
              <a:t>page </a:t>
            </a:r>
            <a:fld id="{B3F72F74-B2C8-4CB1-8124-7D8737B0D526}" type="slidenum">
              <a:rPr lang="en-US" altLang="en-US"/>
              <a:pPr/>
              <a:t>‹#›</a:t>
            </a:fld>
            <a:endParaRPr lang="en-US" altLang="en-US"/>
          </a:p>
        </p:txBody>
      </p:sp>
    </p:spTree>
    <p:extLst>
      <p:ext uri="{BB962C8B-B14F-4D97-AF65-F5344CB8AC3E}">
        <p14:creationId xmlns:p14="http://schemas.microsoft.com/office/powerpoint/2010/main" val="29668642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52413"/>
            <a:ext cx="2057400" cy="5849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52413"/>
            <a:ext cx="6019800" cy="5849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p:cNvSpPr>
            <a:spLocks noGrp="1" noChangeArrowheads="1"/>
          </p:cNvSpPr>
          <p:nvPr>
            <p:ph type="ftr" sz="quarter" idx="10"/>
          </p:nvPr>
        </p:nvSpPr>
        <p:spPr/>
        <p:txBody>
          <a:bodyPr/>
          <a:lstStyle>
            <a:lvl1pPr fontAlgn="auto">
              <a:spcBef>
                <a:spcPts val="0"/>
              </a:spcBef>
              <a:spcAft>
                <a:spcPts val="0"/>
              </a:spcAft>
              <a:defRPr>
                <a:cs typeface="Arial" charset="0"/>
              </a:defRPr>
            </a:lvl1pPr>
          </a:lstStyle>
          <a:p>
            <a:pPr>
              <a:defRPr/>
            </a:pPr>
            <a:r>
              <a:rPr lang="en-US"/>
              <a:t>Confidential, for Internal Use Only</a:t>
            </a:r>
          </a:p>
        </p:txBody>
      </p:sp>
      <p:sp>
        <p:nvSpPr>
          <p:cNvPr id="5" name="Rectangle 6"/>
          <p:cNvSpPr>
            <a:spLocks noGrp="1" noChangeArrowheads="1"/>
          </p:cNvSpPr>
          <p:nvPr>
            <p:ph type="sldNum" sz="quarter" idx="11"/>
          </p:nvPr>
        </p:nvSpPr>
        <p:spPr/>
        <p:txBody>
          <a:bodyPr/>
          <a:lstStyle>
            <a:lvl1pPr>
              <a:defRPr/>
            </a:lvl1pPr>
          </a:lstStyle>
          <a:p>
            <a:r>
              <a:rPr lang="en-US" altLang="en-US"/>
              <a:t>page </a:t>
            </a:r>
            <a:fld id="{54BB1980-8B38-4FDD-85BE-A3F925AF9A51}" type="slidenum">
              <a:rPr lang="en-US" altLang="en-US"/>
              <a:pPr/>
              <a:t>‹#›</a:t>
            </a:fld>
            <a:endParaRPr lang="en-US" altLang="en-US"/>
          </a:p>
        </p:txBody>
      </p:sp>
    </p:spTree>
    <p:extLst>
      <p:ext uri="{BB962C8B-B14F-4D97-AF65-F5344CB8AC3E}">
        <p14:creationId xmlns:p14="http://schemas.microsoft.com/office/powerpoint/2010/main" val="161641181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Tree>
    <p:extLst>
      <p:ext uri="{BB962C8B-B14F-4D97-AF65-F5344CB8AC3E}">
        <p14:creationId xmlns:p14="http://schemas.microsoft.com/office/powerpoint/2010/main" val="312997223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780540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3436622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49238" y="1130300"/>
            <a:ext cx="4246562"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130300"/>
            <a:ext cx="4246563" cy="50419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2844784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2297185"/>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8630093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367173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79232042"/>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721134143"/>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2330151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0"/>
            <a:ext cx="2286000" cy="6172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705600" cy="6172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701217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26290512"/>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841743663"/>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8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8600" y="12192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19200"/>
            <a:ext cx="4267200" cy="5410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74370768"/>
      </p:ext>
    </p:extLst>
  </p:cSld>
  <p:clrMapOvr>
    <a:masterClrMapping/>
  </p:clrMapOvr>
  <p:transition spd="med">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7355415"/>
      </p:ext>
    </p:extLst>
  </p:cSld>
  <p:clrMapOvr>
    <a:masterClrMapping/>
  </p:clrMapOvr>
  <p:transition spd="med">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847717532"/>
      </p:ext>
    </p:extLst>
  </p:cSld>
  <p:clrMapOvr>
    <a:masterClrMapping/>
  </p:clrMapOvr>
  <p:transition spd="med">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5272127"/>
      </p:ext>
    </p:extLst>
  </p:cSld>
  <p:clrMapOvr>
    <a:masterClrMapping/>
  </p:clrMapOvr>
  <p:transition spd="med">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4631470"/>
      </p:ext>
    </p:extLst>
  </p:cSld>
  <p:clrMapOvr>
    <a:masterClrMapping/>
  </p:clrMapOvr>
  <p:transition spd="med">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4041126054"/>
      </p:ext>
    </p:extLst>
  </p:cSld>
  <p:clrMapOvr>
    <a:masterClrMapping/>
  </p:clrMapOvr>
  <p:transition spd="med">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67829135"/>
      </p:ext>
    </p:extLst>
  </p:cSld>
  <p:clrMapOvr>
    <a:masterClrMapping/>
  </p:clrMapOvr>
  <p:transition spd="med">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00850" y="0"/>
            <a:ext cx="2266950" cy="6629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0" y="0"/>
            <a:ext cx="6648450" cy="6629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6107565"/>
      </p:ext>
    </p:extLst>
  </p:cSld>
  <p:clrMapOvr>
    <a:masterClrMapping/>
  </p:clrMapOvr>
  <p:transition spd="med">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41350"/>
          </a:xfrm>
        </p:spPr>
        <p:txBody>
          <a:bodyPr/>
          <a:lstStyle/>
          <a:p>
            <a:r>
              <a:rPr lang="en-US"/>
              <a:t>Click to edit Master title style</a:t>
            </a:r>
          </a:p>
        </p:txBody>
      </p:sp>
      <p:sp>
        <p:nvSpPr>
          <p:cNvPr id="3" name="Chart Placeholder 2"/>
          <p:cNvSpPr>
            <a:spLocks noGrp="1"/>
          </p:cNvSpPr>
          <p:nvPr>
            <p:ph type="chart" idx="1"/>
          </p:nvPr>
        </p:nvSpPr>
        <p:spPr>
          <a:xfrm>
            <a:off x="228600" y="1219200"/>
            <a:ext cx="8686800" cy="5410200"/>
          </a:xfrm>
        </p:spPr>
        <p:txBody>
          <a:bodyPr/>
          <a:lstStyle/>
          <a:p>
            <a:pPr lvl="0"/>
            <a:endParaRPr lang="en-US" noProof="0"/>
          </a:p>
        </p:txBody>
      </p:sp>
    </p:spTree>
    <p:extLst>
      <p:ext uri="{BB962C8B-B14F-4D97-AF65-F5344CB8AC3E}">
        <p14:creationId xmlns:p14="http://schemas.microsoft.com/office/powerpoint/2010/main" val="1325535079"/>
      </p:ext>
    </p:extLst>
  </p:cSld>
  <p:clrMapOvr>
    <a:masterClrMapping/>
  </p:clrMapOvr>
  <p:transition spd="med">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641350"/>
          </a:xfrm>
        </p:spPr>
        <p:txBody>
          <a:bodyPr/>
          <a:lstStyle/>
          <a:p>
            <a:r>
              <a:rPr lang="en-US"/>
              <a:t>Click to edit Master title style</a:t>
            </a:r>
          </a:p>
        </p:txBody>
      </p:sp>
      <p:sp>
        <p:nvSpPr>
          <p:cNvPr id="3" name="Table Placeholder 2"/>
          <p:cNvSpPr>
            <a:spLocks noGrp="1"/>
          </p:cNvSpPr>
          <p:nvPr>
            <p:ph type="tbl" idx="1"/>
          </p:nvPr>
        </p:nvSpPr>
        <p:spPr>
          <a:xfrm>
            <a:off x="228600" y="1219200"/>
            <a:ext cx="8686800" cy="5410200"/>
          </a:xfrm>
        </p:spPr>
        <p:txBody>
          <a:bodyPr/>
          <a:lstStyle/>
          <a:p>
            <a:pPr lvl="0"/>
            <a:endParaRPr lang="en-US" noProof="0"/>
          </a:p>
        </p:txBody>
      </p:sp>
    </p:spTree>
    <p:extLst>
      <p:ext uri="{BB962C8B-B14F-4D97-AF65-F5344CB8AC3E}">
        <p14:creationId xmlns:p14="http://schemas.microsoft.com/office/powerpoint/2010/main" val="3294666285"/>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transition/>
</p:sldLayout>
</file>

<file path=ppt/slideLayouts/slideLayout9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9067800" cy="6629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85658410"/>
      </p:ext>
    </p:extLst>
  </p:cSld>
  <p:clrMapOvr>
    <a:masterClrMapping/>
  </p:clrMapOvr>
  <p:transition spd="med">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41986" name="Title Placeholder 1"/>
          <p:cNvSpPr>
            <a:spLocks noGrp="1"/>
          </p:cNvSpPr>
          <p:nvPr>
            <p:ph type="ctrTitle"/>
          </p:nvPr>
        </p:nvSpPr>
        <p:spPr>
          <a:xfrm>
            <a:off x="685800" y="3108325"/>
            <a:ext cx="7772400" cy="641350"/>
          </a:xfrm>
        </p:spPr>
        <p:txBody>
          <a:bodyPr/>
          <a:lstStyle>
            <a:lvl1pPr algn="ctr">
              <a:defRPr/>
            </a:lvl1pPr>
          </a:lstStyle>
          <a:p>
            <a:pPr lvl="0"/>
            <a:r>
              <a:rPr lang="en-US" noProof="0"/>
              <a:t>Click to edit Master title style</a:t>
            </a:r>
          </a:p>
        </p:txBody>
      </p:sp>
      <p:sp>
        <p:nvSpPr>
          <p:cNvPr id="41987" name="Text Placeholder 2"/>
          <p:cNvSpPr>
            <a:spLocks noGrp="1"/>
          </p:cNvSpPr>
          <p:nvPr>
            <p:ph type="subTitle" idx="1"/>
          </p:nvPr>
        </p:nvSpPr>
        <p:spPr>
          <a:xfrm>
            <a:off x="1371600" y="4005263"/>
            <a:ext cx="6400800" cy="525462"/>
          </a:xfrm>
          <a:extLst/>
        </p:spPr>
        <p:txBody>
          <a:bodyPr/>
          <a:lstStyle>
            <a:lvl1pPr marL="0" indent="0" algn="ctr">
              <a:buFont typeface="Wingdings" pitchFamily="2" charset="2"/>
              <a:buNone/>
              <a:defRPr sz="2800"/>
            </a:lvl1pPr>
          </a:lstStyle>
          <a:p>
            <a:pPr lvl="0"/>
            <a:r>
              <a:rPr lang="en-US" noProof="0"/>
              <a:t>Click to edit Master subtitle style</a:t>
            </a:r>
          </a:p>
        </p:txBody>
      </p:sp>
    </p:spTree>
    <p:extLst>
      <p:ext uri="{BB962C8B-B14F-4D97-AF65-F5344CB8AC3E}">
        <p14:creationId xmlns:p14="http://schemas.microsoft.com/office/powerpoint/2010/main" val="1573824139"/>
      </p:ext>
    </p:extLst>
  </p:cSld>
  <p:clrMapOvr>
    <a:masterClrMapping/>
  </p:clrMapOvr>
  <p:transition spd="med">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457200" y="1600200"/>
            <a:ext cx="8229600" cy="4525963"/>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9" name="Rectangle 2"/>
          <p:cNvSpPr>
            <a:spLocks noGrp="1" noChangeArrowheads="1"/>
          </p:cNvSpPr>
          <p:nvPr>
            <p:ph type="title"/>
          </p:nvPr>
        </p:nvSpPr>
        <p:spPr bwMode="auto">
          <a:xfrm>
            <a:off x="1152144" y="135570"/>
            <a:ext cx="6329549"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a:defRPr/>
            </a:lvl1pPr>
          </a:lstStyle>
          <a:p>
            <a:pPr lvl="0"/>
            <a:r>
              <a:rPr lang="en-US" dirty="0"/>
              <a:t>Click to edit Master title style</a:t>
            </a:r>
          </a:p>
        </p:txBody>
      </p:sp>
    </p:spTree>
    <p:extLst>
      <p:ext uri="{BB962C8B-B14F-4D97-AF65-F5344CB8AC3E}">
        <p14:creationId xmlns:p14="http://schemas.microsoft.com/office/powerpoint/2010/main" val="472541820"/>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5" name="Segnaposto testo 2"/>
          <p:cNvSpPr txBox="1">
            <a:spLocks/>
          </p:cNvSpPr>
          <p:nvPr userDrawn="1"/>
        </p:nvSpPr>
        <p:spPr bwMode="auto">
          <a:xfrm>
            <a:off x="0" y="5016500"/>
            <a:ext cx="9144000" cy="685800"/>
          </a:xfrm>
          <a:prstGeom prst="rect">
            <a:avLst/>
          </a:prstGeom>
          <a:noFill/>
          <a:ln>
            <a:noFill/>
            <a:miter lim="800000"/>
            <a:headEnd/>
            <a:tailEnd/>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lgn="ctr" rtl="0" eaLnBrk="0" fontAlgn="base" hangingPunct="0">
              <a:spcBef>
                <a:spcPct val="0"/>
              </a:spcBef>
              <a:spcAft>
                <a:spcPct val="0"/>
              </a:spcAft>
              <a:buClr>
                <a:srgbClr val="FDE25E"/>
              </a:buClr>
              <a:defRPr kumimoji="0" lang="it-IT" sz="3400" b="1" i="1" u="none" strike="noStrike" kern="1200" cap="none" spc="0" normalizeH="0" baseline="0" smtClean="0">
                <a:ln>
                  <a:noFill/>
                </a:ln>
                <a:solidFill>
                  <a:schemeClr val="tx2"/>
                </a:solidFill>
                <a:effectLst/>
                <a:uLnTx/>
                <a:uFillTx/>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lang="it-IT" sz="3600" b="1" smtClean="0">
                <a:solidFill>
                  <a:schemeClr val="tx1"/>
                </a:solidFill>
                <a:latin typeface="Arial" charset="0"/>
                <a:ea typeface="ＭＳ Ｐゴシック" charset="0"/>
                <a:cs typeface="ＭＳ Ｐゴシック" charset="0"/>
              </a:defRPr>
            </a:lvl2pPr>
            <a:lvl3pPr marL="11430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3pPr>
            <a:lvl4pPr marL="1600200" indent="-228600" algn="l" rtl="0" eaLnBrk="0" fontAlgn="base" hangingPunct="0">
              <a:spcBef>
                <a:spcPct val="30000"/>
              </a:spcBef>
              <a:spcAft>
                <a:spcPct val="0"/>
              </a:spcAft>
              <a:buChar char="–"/>
              <a:defRPr lang="it-IT" sz="3600" b="1" smtClean="0">
                <a:solidFill>
                  <a:schemeClr val="tx1"/>
                </a:solidFill>
                <a:latin typeface="Arial" charset="0"/>
                <a:ea typeface="ＭＳ Ｐゴシック" charset="0"/>
                <a:cs typeface="ＭＳ Ｐゴシック" charset="0"/>
              </a:defRPr>
            </a:lvl4pPr>
            <a:lvl5pPr marL="2057400" indent="-228600" algn="l" rtl="0" eaLnBrk="0" fontAlgn="base" hangingPunct="0">
              <a:spcBef>
                <a:spcPct val="30000"/>
              </a:spcBef>
              <a:spcAft>
                <a:spcPct val="0"/>
              </a:spcAft>
              <a:buChar char="»"/>
              <a:defRPr lang="it-IT" sz="3600" b="1">
                <a:solidFill>
                  <a:schemeClr val="tx1"/>
                </a:solidFill>
                <a:latin typeface="Arial" charset="0"/>
                <a:ea typeface="ＭＳ Ｐゴシック" charset="0"/>
                <a:cs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lang="en-US" sz="2800" b="0" i="0" dirty="0" err="1">
                <a:solidFill>
                  <a:srgbClr val="FFFF00"/>
                </a:solidFill>
              </a:rPr>
              <a:t>Davide</a:t>
            </a:r>
            <a:r>
              <a:rPr lang="en-US" sz="2800" b="0" i="0" dirty="0">
                <a:solidFill>
                  <a:srgbClr val="FFFF00"/>
                </a:solidFill>
              </a:rPr>
              <a:t> </a:t>
            </a:r>
            <a:r>
              <a:rPr lang="en-US" sz="2800" b="0" i="0" dirty="0" err="1">
                <a:solidFill>
                  <a:srgbClr val="FFFF00"/>
                </a:solidFill>
              </a:rPr>
              <a:t>Capodanno</a:t>
            </a:r>
            <a:r>
              <a:rPr lang="en-US" sz="2800" b="0" i="0" dirty="0">
                <a:solidFill>
                  <a:srgbClr val="FFFF00"/>
                </a:solidFill>
              </a:rPr>
              <a:t>, MD, PhD</a:t>
            </a:r>
          </a:p>
        </p:txBody>
      </p:sp>
      <p:sp>
        <p:nvSpPr>
          <p:cNvPr id="6" name="Segnaposto testo 3"/>
          <p:cNvSpPr txBox="1">
            <a:spLocks/>
          </p:cNvSpPr>
          <p:nvPr userDrawn="1"/>
        </p:nvSpPr>
        <p:spPr bwMode="auto">
          <a:xfrm>
            <a:off x="0" y="5473700"/>
            <a:ext cx="9144000" cy="6858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a:lstStyle>
            <a:lvl1pPr marL="342900" indent="-342900" algn="ctr" rtl="0" eaLnBrk="0" fontAlgn="base" hangingPunct="0">
              <a:spcBef>
                <a:spcPct val="0"/>
              </a:spcBef>
              <a:spcAft>
                <a:spcPct val="0"/>
              </a:spcAft>
              <a:buClr>
                <a:srgbClr val="FDE25E"/>
              </a:buClr>
              <a:defRPr lang="it-IT" sz="2400" b="1" i="1" kern="1200">
                <a:solidFill>
                  <a:schemeClr val="tx1"/>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sz="28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000" b="1">
                <a:solidFill>
                  <a:schemeClr val="tx1"/>
                </a:solidFill>
                <a:latin typeface="+mn-lt"/>
                <a:ea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0" indent="0">
              <a:defRPr/>
            </a:pPr>
            <a:r>
              <a:rPr lang="en-US" sz="1600" b="0" i="0" dirty="0" err="1">
                <a:solidFill>
                  <a:srgbClr val="FFFFFF"/>
                </a:solidFill>
              </a:rPr>
              <a:t>Ferrarotto</a:t>
            </a:r>
            <a:r>
              <a:rPr lang="en-US" sz="1600" b="0" i="0" dirty="0">
                <a:solidFill>
                  <a:srgbClr val="FFFFFF"/>
                </a:solidFill>
              </a:rPr>
              <a:t> Hospital, University of Catania, Italy</a:t>
            </a:r>
          </a:p>
        </p:txBody>
      </p:sp>
      <p:sp>
        <p:nvSpPr>
          <p:cNvPr id="4" name="Segnaposto immagine 3"/>
          <p:cNvSpPr>
            <a:spLocks noGrp="1"/>
          </p:cNvSpPr>
          <p:nvPr>
            <p:ph type="pic" sz="quarter" idx="10"/>
          </p:nvPr>
        </p:nvSpPr>
        <p:spPr>
          <a:xfrm>
            <a:off x="0" y="292224"/>
            <a:ext cx="9144000" cy="2831975"/>
          </a:xfrm>
          <a:prstGeom prst="rect">
            <a:avLst/>
          </a:prstGeom>
        </p:spPr>
        <p:txBody>
          <a:bodyPr vert="horz" anchor="ctr"/>
          <a:lstStyle>
            <a:lvl1pPr>
              <a:defRPr i="0">
                <a:solidFill>
                  <a:srgbClr val="FFFF00"/>
                </a:solidFill>
              </a:defRPr>
            </a:lvl1pPr>
          </a:lstStyle>
          <a:p>
            <a:pPr lvl="0"/>
            <a:r>
              <a:rPr lang="it-IT" noProof="0"/>
              <a:t>Trascinare l'immagine su un segnaposto o fare clic sull'icona per aggiungerla</a:t>
            </a:r>
            <a:endParaRPr lang="it-IT" noProof="0" dirty="0"/>
          </a:p>
        </p:txBody>
      </p:sp>
      <p:sp>
        <p:nvSpPr>
          <p:cNvPr id="25" name="Segnaposto testo 24"/>
          <p:cNvSpPr>
            <a:spLocks noGrp="1"/>
          </p:cNvSpPr>
          <p:nvPr>
            <p:ph type="body" sz="quarter" idx="11"/>
          </p:nvPr>
        </p:nvSpPr>
        <p:spPr>
          <a:xfrm>
            <a:off x="0" y="3212975"/>
            <a:ext cx="9144000" cy="457200"/>
          </a:xfrm>
          <a:prstGeom prst="rect">
            <a:avLst/>
          </a:prstGeom>
        </p:spPr>
        <p:txBody>
          <a:bodyPr vert="horz" anchor="ctr"/>
          <a:lstStyle>
            <a:lvl1pPr>
              <a:defRPr sz="1800" b="0" i="0">
                <a:solidFill>
                  <a:srgbClr val="FFFF00"/>
                </a:solidFill>
              </a:defRPr>
            </a:lvl1pPr>
          </a:lstStyle>
          <a:p>
            <a:pPr lvl="0"/>
            <a:r>
              <a:rPr lang="it-IT" noProof="0"/>
              <a:t>Fare clic per modificare gli stili del testo dello schema</a:t>
            </a:r>
          </a:p>
        </p:txBody>
      </p:sp>
      <p:sp>
        <p:nvSpPr>
          <p:cNvPr id="26" name="Titolo 25"/>
          <p:cNvSpPr>
            <a:spLocks noGrp="1"/>
          </p:cNvSpPr>
          <p:nvPr>
            <p:ph type="title"/>
          </p:nvPr>
        </p:nvSpPr>
        <p:spPr>
          <a:xfrm>
            <a:off x="-76200" y="3708650"/>
            <a:ext cx="9296400" cy="1244350"/>
          </a:xfrm>
          <a:prstGeom prst="rect">
            <a:avLst/>
          </a:prstGeom>
          <a:ln>
            <a:solidFill>
              <a:schemeClr val="tx1"/>
            </a:solidFill>
            <a:prstDash val="sysDash"/>
          </a:ln>
        </p:spPr>
        <p:txBody>
          <a:bodyPr vert="horz" anchor="ctr"/>
          <a:lstStyle>
            <a:lvl1pPr>
              <a:defRPr sz="3600" baseline="0"/>
            </a:lvl1pPr>
          </a:lstStyle>
          <a:p>
            <a:r>
              <a:rPr lang="it-IT"/>
              <a:t>Fare clic per modificare stile</a:t>
            </a:r>
            <a:endParaRPr lang="it-IT" dirty="0"/>
          </a:p>
        </p:txBody>
      </p:sp>
    </p:spTree>
    <p:extLst>
      <p:ext uri="{BB962C8B-B14F-4D97-AF65-F5344CB8AC3E}">
        <p14:creationId xmlns:p14="http://schemas.microsoft.com/office/powerpoint/2010/main" val="1555735384"/>
      </p:ext>
    </p:extLst>
  </p:cSld>
  <p:clrMapOvr>
    <a:masterClrMapping/>
  </p:clrMapOvr>
  <p:transition>
    <p:wipe dir="r"/>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219200"/>
            <a:ext cx="8839200" cy="48006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508039473"/>
      </p:ext>
    </p:extLst>
  </p:cSld>
  <p:clrMapOvr>
    <a:masterClrMapping/>
  </p:clrMapOvr>
  <p:transition>
    <p:wipe dir="r"/>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Numbered points">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219200"/>
            <a:ext cx="8839200" cy="4800600"/>
          </a:xfrm>
          <a:prstGeom prst="rect">
            <a:avLst/>
          </a:prstGeom>
          <a:solidFill>
            <a:srgbClr val="14202E"/>
          </a:solidFill>
          <a:ln>
            <a:solidFill>
              <a:schemeClr val="bg1">
                <a:lumMod val="90000"/>
                <a:lumOff val="10000"/>
              </a:schemeClr>
            </a:solidFill>
          </a:ln>
        </p:spPr>
        <p:txBody>
          <a:bodyPr/>
          <a:lstStyle>
            <a:lvl1pPr marL="514350" indent="-514350" algn="l">
              <a:lnSpc>
                <a:spcPct val="100000"/>
              </a:lnSpc>
              <a:spcBef>
                <a:spcPts val="0"/>
              </a:spcBef>
              <a:spcAft>
                <a:spcPts val="1200"/>
              </a:spcAft>
              <a:buClr>
                <a:srgbClr val="FFFF00"/>
              </a:buClr>
              <a:buFont typeface="+mj-lt"/>
              <a:buAutoNum type="arabicPeriod"/>
              <a:defRPr sz="2800" b="0" i="0">
                <a:solidFill>
                  <a:srgbClr val="FFFFFF"/>
                </a:solidFill>
              </a:defRPr>
            </a:lvl1pPr>
            <a:lvl2pPr marL="914400" indent="-457200" algn="l">
              <a:lnSpc>
                <a:spcPct val="100000"/>
              </a:lnSpc>
              <a:spcBef>
                <a:spcPts val="0"/>
              </a:spcBef>
              <a:spcAft>
                <a:spcPts val="1200"/>
              </a:spcAft>
              <a:buClr>
                <a:srgbClr val="FFFF00"/>
              </a:buClr>
              <a:buFont typeface="Arial"/>
              <a:buChar char="•"/>
              <a:defRPr sz="2400" b="0" i="0">
                <a:solidFill>
                  <a:srgbClr val="FFFF00"/>
                </a:solidFill>
              </a:defRPr>
            </a:lvl2pPr>
            <a:lvl3pPr marL="1371600" indent="-457200" algn="l">
              <a:lnSpc>
                <a:spcPct val="100000"/>
              </a:lnSpc>
              <a:spcBef>
                <a:spcPts val="0"/>
              </a:spcBef>
              <a:spcAft>
                <a:spcPts val="1200"/>
              </a:spcAft>
              <a:buClr>
                <a:srgbClr val="FFFF00"/>
              </a:buClr>
              <a:buFont typeface="Arial"/>
              <a:buChar char="•"/>
              <a:defRPr sz="2000" b="0" i="0">
                <a:solidFill>
                  <a:srgbClr val="FFFFFF"/>
                </a:solidFill>
              </a:defRPr>
            </a:lvl3pPr>
            <a:lvl4pPr marL="1714500" indent="-342900" algn="l">
              <a:lnSpc>
                <a:spcPct val="100000"/>
              </a:lnSpc>
              <a:spcBef>
                <a:spcPts val="0"/>
              </a:spcBef>
              <a:spcAft>
                <a:spcPts val="1200"/>
              </a:spcAft>
              <a:buClr>
                <a:srgbClr val="FFFF00"/>
              </a:buClr>
              <a:buFont typeface="Arial"/>
              <a:buChar char="•"/>
              <a:defRPr sz="1800" b="0" i="0">
                <a:solidFill>
                  <a:srgbClr val="FFFFFF"/>
                </a:solidFill>
              </a:defRPr>
            </a:lvl4pPr>
            <a:lvl5pPr marL="2171700" indent="-3429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2759113767"/>
      </p:ext>
    </p:extLst>
  </p:cSld>
  <p:clrMapOvr>
    <a:masterClrMapping/>
  </p:clrMapOvr>
  <p:transition>
    <p:wipe dir="r"/>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Study summary">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3" name="Content Placeholder 2"/>
          <p:cNvSpPr>
            <a:spLocks noGrp="1"/>
          </p:cNvSpPr>
          <p:nvPr>
            <p:ph idx="1"/>
          </p:nvPr>
        </p:nvSpPr>
        <p:spPr>
          <a:xfrm>
            <a:off x="152400" y="1524000"/>
            <a:ext cx="8839200" cy="44958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
        <p:nvSpPr>
          <p:cNvPr id="5" name="Segnaposto testo 6"/>
          <p:cNvSpPr>
            <a:spLocks noGrp="1"/>
          </p:cNvSpPr>
          <p:nvPr>
            <p:ph type="body" sz="quarter" idx="11"/>
          </p:nvPr>
        </p:nvSpPr>
        <p:spPr>
          <a:xfrm>
            <a:off x="0" y="1091950"/>
            <a:ext cx="9144000" cy="338554"/>
          </a:xfrm>
          <a:prstGeom prst="rect">
            <a:avLst/>
          </a:prstGeom>
          <a:ln>
            <a:noFill/>
          </a:ln>
        </p:spPr>
        <p:txBody>
          <a:bodyPr wrap="square">
            <a:spAutoFit/>
          </a:bodyPr>
          <a:lstStyle>
            <a:lvl1pPr algn="ctr">
              <a:defRPr lang="it-IT" sz="1600" b="0"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3502994273"/>
      </p:ext>
    </p:extLst>
  </p:cSld>
  <p:clrMapOvr>
    <a:masterClrMapping/>
  </p:clrMapOvr>
  <p:transition>
    <p:wipe dir="r"/>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en-US" noProof="0" dirty="0"/>
              <a:t>Click to edit Master title style</a:t>
            </a:r>
          </a:p>
        </p:txBody>
      </p:sp>
      <p:sp>
        <p:nvSpPr>
          <p:cNvPr id="7" name="Segnaposto testo 6"/>
          <p:cNvSpPr>
            <a:spLocks noGrp="1"/>
          </p:cNvSpPr>
          <p:nvPr>
            <p:ph type="body" sz="quarter" idx="10"/>
          </p:nvPr>
        </p:nvSpPr>
        <p:spPr>
          <a:xfrm>
            <a:off x="2438400" y="6384313"/>
            <a:ext cx="4801314"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en-US" noProof="0" dirty="0"/>
              <a:t>Fare </a:t>
            </a:r>
            <a:r>
              <a:rPr lang="en-US" noProof="0" dirty="0" err="1"/>
              <a:t>clic</a:t>
            </a:r>
            <a:r>
              <a:rPr lang="en-US" noProof="0" dirty="0"/>
              <a:t> per </a:t>
            </a:r>
            <a:r>
              <a:rPr lang="en-US" noProof="0" dirty="0" err="1"/>
              <a:t>modificare</a:t>
            </a:r>
            <a:r>
              <a:rPr lang="en-US" noProof="0" dirty="0"/>
              <a:t> </a:t>
            </a:r>
            <a:r>
              <a:rPr lang="en-US" noProof="0" dirty="0" err="1"/>
              <a:t>gli</a:t>
            </a:r>
            <a:r>
              <a:rPr lang="en-US" noProof="0" dirty="0"/>
              <a:t> </a:t>
            </a:r>
            <a:r>
              <a:rPr lang="en-US" noProof="0" dirty="0" err="1"/>
              <a:t>stili</a:t>
            </a:r>
            <a:r>
              <a:rPr lang="en-US" noProof="0" dirty="0"/>
              <a:t> del </a:t>
            </a:r>
            <a:r>
              <a:rPr lang="en-US" noProof="0" dirty="0" err="1"/>
              <a:t>testo</a:t>
            </a:r>
            <a:r>
              <a:rPr lang="en-US" noProof="0" dirty="0"/>
              <a:t> </a:t>
            </a:r>
            <a:r>
              <a:rPr lang="en-US" noProof="0" dirty="0" err="1"/>
              <a:t>dello</a:t>
            </a:r>
            <a:r>
              <a:rPr lang="en-US" noProof="0" dirty="0"/>
              <a:t> schema</a:t>
            </a:r>
          </a:p>
        </p:txBody>
      </p:sp>
    </p:spTree>
    <p:extLst>
      <p:ext uri="{BB962C8B-B14F-4D97-AF65-F5344CB8AC3E}">
        <p14:creationId xmlns:p14="http://schemas.microsoft.com/office/powerpoint/2010/main" val="631172087"/>
      </p:ext>
    </p:extLst>
  </p:cSld>
  <p:clrMapOvr>
    <a:masterClrMapping/>
  </p:clrMapOvr>
  <p:transition>
    <p:wipe dir="r"/>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Conflict of interest">
    <p:spTree>
      <p:nvGrpSpPr>
        <p:cNvPr id="1" name=""/>
        <p:cNvGrpSpPr/>
        <p:nvPr/>
      </p:nvGrpSpPr>
      <p:grpSpPr>
        <a:xfrm>
          <a:off x="0" y="0"/>
          <a:ext cx="0" cy="0"/>
          <a:chOff x="0" y="0"/>
          <a:chExt cx="0" cy="0"/>
        </a:xfrm>
      </p:grpSpPr>
      <p:sp>
        <p:nvSpPr>
          <p:cNvPr id="2" name="Rectangle 1"/>
          <p:cNvSpPr/>
          <p:nvPr userDrawn="1"/>
        </p:nvSpPr>
        <p:spPr bwMode="auto">
          <a:xfrm>
            <a:off x="228600" y="1406525"/>
            <a:ext cx="8610600" cy="2479675"/>
          </a:xfrm>
          <a:prstGeom prst="rect">
            <a:avLst/>
          </a:prstGeom>
          <a:noFill/>
          <a:ln w="9525" cap="flat" cmpd="sng" algn="ctr">
            <a:noFill/>
            <a:prstDash val="solid"/>
            <a:round/>
            <a:headEnd type="none" w="med" len="med"/>
            <a:tailEnd type="none" w="med" len="med"/>
          </a:ln>
          <a:effectLst/>
        </p:spPr>
        <p:txBody>
          <a:bodyPr/>
          <a:lstStyle/>
          <a:p>
            <a:pPr algn="ctr">
              <a:defRPr/>
            </a:pPr>
            <a:endParaRPr lang="it-IT" b="1" kern="0">
              <a:solidFill>
                <a:srgbClr val="FFFFFF"/>
              </a:solidFill>
              <a:effectLst>
                <a:outerShdw blurRad="38100" dist="38100" dir="2700000" algn="tl">
                  <a:srgbClr val="000000">
                    <a:alpha val="43137"/>
                  </a:srgbClr>
                </a:outerShdw>
              </a:effectLst>
              <a:ea typeface="ヒラギノ角ゴ Pro W3" pitchFamily="112" charset="-128"/>
              <a:cs typeface="Arial" pitchFamily="34" charset="0"/>
            </a:endParaRPr>
          </a:p>
        </p:txBody>
      </p:sp>
      <p:sp>
        <p:nvSpPr>
          <p:cNvPr id="3" name="Rettangolo 7"/>
          <p:cNvSpPr/>
          <p:nvPr userDrawn="1"/>
        </p:nvSpPr>
        <p:spPr>
          <a:xfrm>
            <a:off x="290513" y="1447800"/>
            <a:ext cx="8610600" cy="3124200"/>
          </a:xfrm>
          <a:prstGeom prst="rect">
            <a:avLst/>
          </a:prstGeom>
          <a:solidFill>
            <a:srgbClr val="14202E"/>
          </a:solidFill>
          <a:ln w="9525" cap="flat" cmpd="sng" algn="ctr">
            <a:solidFill>
              <a:schemeClr val="bg1">
                <a:lumMod val="90000"/>
                <a:lumOff val="10000"/>
              </a:schemeClr>
            </a:solidFill>
            <a:prstDash val="solid"/>
          </a:ln>
          <a:effectLst/>
        </p:spPr>
        <p:txBody>
          <a:bodyPr anchor="ctr"/>
          <a:lstStyle/>
          <a:p>
            <a:pPr algn="ctr">
              <a:defRPr/>
            </a:pPr>
            <a:endParaRPr lang="it-IT" kern="0">
              <a:solidFill>
                <a:sysClr val="window" lastClr="FFFFFF"/>
              </a:solidFill>
              <a:latin typeface="Calibri"/>
              <a:ea typeface="MS PGothic" pitchFamily="34" charset="-128"/>
            </a:endParaRPr>
          </a:p>
        </p:txBody>
      </p:sp>
      <p:sp>
        <p:nvSpPr>
          <p:cNvPr id="4" name="Rectangle 6"/>
          <p:cNvSpPr txBox="1">
            <a:spLocks noChangeArrowheads="1"/>
          </p:cNvSpPr>
          <p:nvPr userDrawn="1"/>
        </p:nvSpPr>
        <p:spPr>
          <a:xfrm>
            <a:off x="4724400" y="3897313"/>
            <a:ext cx="4038600" cy="674687"/>
          </a:xfrm>
          <a:prstGeom prst="rect">
            <a:avLst/>
          </a:prstGeom>
        </p:spPr>
        <p:txBody>
          <a:bodyPr/>
          <a:lstStyle>
            <a:lvl1pPr marL="342900" indent="-342900" algn="ctr" rtl="0" eaLnBrk="0" fontAlgn="base" hangingPunct="0">
              <a:spcBef>
                <a:spcPct val="0"/>
              </a:spcBef>
              <a:spcAft>
                <a:spcPct val="0"/>
              </a:spcAft>
              <a:buClr>
                <a:srgbClr val="FDE25E"/>
              </a:buClr>
              <a:defRPr lang="it-IT" sz="2800" b="1" i="1" kern="1200">
                <a:solidFill>
                  <a:schemeClr val="tx2"/>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sz="24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0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18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1800" b="1">
                <a:solidFill>
                  <a:schemeClr val="tx1"/>
                </a:solidFill>
                <a:latin typeface="+mn-lt"/>
                <a:ea typeface="ＭＳ Ｐゴシック" charset="0"/>
              </a:defRPr>
            </a:lvl5pPr>
            <a:lvl6pPr marL="2514600" indent="-228600" algn="l" rtl="0" fontAlgn="base">
              <a:spcBef>
                <a:spcPct val="30000"/>
              </a:spcBef>
              <a:spcAft>
                <a:spcPct val="0"/>
              </a:spcAft>
              <a:buChar char="»"/>
              <a:defRPr sz="1800" b="1">
                <a:solidFill>
                  <a:schemeClr val="tx1"/>
                </a:solidFill>
                <a:latin typeface="+mn-lt"/>
              </a:defRPr>
            </a:lvl6pPr>
            <a:lvl7pPr marL="2971800" indent="-228600" algn="l" rtl="0" fontAlgn="base">
              <a:spcBef>
                <a:spcPct val="30000"/>
              </a:spcBef>
              <a:spcAft>
                <a:spcPct val="0"/>
              </a:spcAft>
              <a:buChar char="»"/>
              <a:defRPr sz="1800" b="1">
                <a:solidFill>
                  <a:schemeClr val="tx1"/>
                </a:solidFill>
                <a:latin typeface="+mn-lt"/>
              </a:defRPr>
            </a:lvl7pPr>
            <a:lvl8pPr marL="3429000" indent="-228600" algn="l" rtl="0" fontAlgn="base">
              <a:spcBef>
                <a:spcPct val="30000"/>
              </a:spcBef>
              <a:spcAft>
                <a:spcPct val="0"/>
              </a:spcAft>
              <a:buChar char="»"/>
              <a:defRPr sz="1800" b="1">
                <a:solidFill>
                  <a:schemeClr val="tx1"/>
                </a:solidFill>
                <a:latin typeface="+mn-lt"/>
              </a:defRPr>
            </a:lvl8pPr>
            <a:lvl9pPr marL="3886200" indent="-228600" algn="l" rtl="0" fontAlgn="base">
              <a:spcBef>
                <a:spcPct val="30000"/>
              </a:spcBef>
              <a:spcAft>
                <a:spcPct val="0"/>
              </a:spcAft>
              <a:buChar char="»"/>
              <a:defRPr sz="1800" b="1">
                <a:solidFill>
                  <a:schemeClr val="tx1"/>
                </a:solidFill>
                <a:latin typeface="+mn-lt"/>
              </a:defRPr>
            </a:lvl9pPr>
          </a:lstStyle>
          <a:p>
            <a:pPr algn="l" eaLnBrk="1" hangingPunct="1">
              <a:buClr>
                <a:srgbClr val="FFFF00"/>
              </a:buClr>
              <a:buFont typeface="Arial"/>
              <a:buChar char="•"/>
              <a:defRPr/>
            </a:pPr>
            <a:r>
              <a:rPr lang="en-US" sz="1600" b="0" dirty="0">
                <a:solidFill>
                  <a:srgbClr val="FFFFFF"/>
                </a:solidFill>
                <a:cs typeface="Arial"/>
              </a:rPr>
              <a:t>Eli-Lilly/Daiichi Sankyo, AstraZeneca</a:t>
            </a:r>
          </a:p>
        </p:txBody>
      </p:sp>
      <p:sp>
        <p:nvSpPr>
          <p:cNvPr id="5" name="Rectangle 6"/>
          <p:cNvSpPr txBox="1">
            <a:spLocks noChangeArrowheads="1"/>
          </p:cNvSpPr>
          <p:nvPr userDrawn="1"/>
        </p:nvSpPr>
        <p:spPr>
          <a:xfrm>
            <a:off x="533400" y="3897313"/>
            <a:ext cx="4038600" cy="674687"/>
          </a:xfrm>
          <a:prstGeom prst="rect">
            <a:avLst/>
          </a:prstGeom>
        </p:spPr>
        <p:txBody>
          <a:bodyPr/>
          <a:lstStyle>
            <a:lvl1pPr marL="342900" indent="-342900" algn="ctr" rtl="0" eaLnBrk="0" fontAlgn="base" hangingPunct="0">
              <a:spcBef>
                <a:spcPct val="0"/>
              </a:spcBef>
              <a:spcAft>
                <a:spcPct val="0"/>
              </a:spcAft>
              <a:buClr>
                <a:srgbClr val="FDE25E"/>
              </a:buClr>
              <a:defRPr lang="it-IT" sz="2800" b="1" i="1" kern="1200">
                <a:solidFill>
                  <a:schemeClr val="tx2"/>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sz="24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0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18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1800" b="1">
                <a:solidFill>
                  <a:schemeClr val="tx1"/>
                </a:solidFill>
                <a:latin typeface="+mn-lt"/>
                <a:ea typeface="ＭＳ Ｐゴシック" charset="0"/>
              </a:defRPr>
            </a:lvl5pPr>
            <a:lvl6pPr marL="2514600" indent="-228600" algn="l" rtl="0" fontAlgn="base">
              <a:spcBef>
                <a:spcPct val="30000"/>
              </a:spcBef>
              <a:spcAft>
                <a:spcPct val="0"/>
              </a:spcAft>
              <a:buChar char="»"/>
              <a:defRPr sz="1800" b="1">
                <a:solidFill>
                  <a:schemeClr val="tx1"/>
                </a:solidFill>
                <a:latin typeface="+mn-lt"/>
              </a:defRPr>
            </a:lvl6pPr>
            <a:lvl7pPr marL="2971800" indent="-228600" algn="l" rtl="0" fontAlgn="base">
              <a:spcBef>
                <a:spcPct val="30000"/>
              </a:spcBef>
              <a:spcAft>
                <a:spcPct val="0"/>
              </a:spcAft>
              <a:buChar char="»"/>
              <a:defRPr sz="1800" b="1">
                <a:solidFill>
                  <a:schemeClr val="tx1"/>
                </a:solidFill>
                <a:latin typeface="+mn-lt"/>
              </a:defRPr>
            </a:lvl7pPr>
            <a:lvl8pPr marL="3429000" indent="-228600" algn="l" rtl="0" fontAlgn="base">
              <a:spcBef>
                <a:spcPct val="30000"/>
              </a:spcBef>
              <a:spcAft>
                <a:spcPct val="0"/>
              </a:spcAft>
              <a:buChar char="»"/>
              <a:defRPr sz="1800" b="1">
                <a:solidFill>
                  <a:schemeClr val="tx1"/>
                </a:solidFill>
                <a:latin typeface="+mn-lt"/>
              </a:defRPr>
            </a:lvl8pPr>
            <a:lvl9pPr marL="3886200" indent="-228600" algn="l" rtl="0" fontAlgn="base">
              <a:spcBef>
                <a:spcPct val="30000"/>
              </a:spcBef>
              <a:spcAft>
                <a:spcPct val="0"/>
              </a:spcAft>
              <a:buChar char="»"/>
              <a:defRPr sz="1800" b="1">
                <a:solidFill>
                  <a:schemeClr val="tx1"/>
                </a:solidFill>
                <a:latin typeface="+mn-lt"/>
              </a:defRPr>
            </a:lvl9pPr>
          </a:lstStyle>
          <a:p>
            <a:pPr algn="l" eaLnBrk="1" hangingPunct="1">
              <a:buClr>
                <a:srgbClr val="FFFF00"/>
              </a:buClr>
              <a:buFont typeface="Arial"/>
              <a:buChar char="•"/>
              <a:defRPr/>
            </a:pPr>
            <a:r>
              <a:rPr lang="en-US" sz="1600" i="0" dirty="0">
                <a:solidFill>
                  <a:srgbClr val="FFFFFF"/>
                </a:solidFill>
                <a:cs typeface="Arial"/>
              </a:rPr>
              <a:t>Advisory Board</a:t>
            </a:r>
          </a:p>
        </p:txBody>
      </p:sp>
      <p:sp>
        <p:nvSpPr>
          <p:cNvPr id="6" name="Text Box 7"/>
          <p:cNvSpPr txBox="1">
            <a:spLocks noChangeArrowheads="1"/>
          </p:cNvSpPr>
          <p:nvPr userDrawn="1"/>
        </p:nvSpPr>
        <p:spPr bwMode="auto">
          <a:xfrm>
            <a:off x="533400" y="1687513"/>
            <a:ext cx="8153400" cy="706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fontAlgn="base">
              <a:spcBef>
                <a:spcPct val="0"/>
              </a:spcBef>
              <a:spcAft>
                <a:spcPct val="0"/>
              </a:spcAft>
              <a:defRPr/>
            </a:pPr>
            <a:r>
              <a:rPr lang="en-US" sz="2000">
                <a:solidFill>
                  <a:srgbClr val="FFFFFF"/>
                </a:solidFill>
                <a:cs typeface="Arial" charset="0"/>
              </a:rPr>
              <a:t>Within the past 12 months, I, </a:t>
            </a:r>
            <a:r>
              <a:rPr lang="en-US" sz="2000">
                <a:solidFill>
                  <a:srgbClr val="FFFF00"/>
                </a:solidFill>
                <a:cs typeface="Arial" charset="0"/>
              </a:rPr>
              <a:t>Davide Capodanno</a:t>
            </a:r>
            <a:r>
              <a:rPr lang="en-US" sz="2000">
                <a:solidFill>
                  <a:srgbClr val="FFFFFF"/>
                </a:solidFill>
                <a:cs typeface="Arial" charset="0"/>
              </a:rPr>
              <a:t>, have had a financial interest/arrangement or affiliation with the organization(s) listed below.</a:t>
            </a:r>
          </a:p>
        </p:txBody>
      </p:sp>
      <p:sp>
        <p:nvSpPr>
          <p:cNvPr id="7" name="Text Box 8"/>
          <p:cNvSpPr txBox="1">
            <a:spLocks noChangeArrowheads="1"/>
          </p:cNvSpPr>
          <p:nvPr userDrawn="1"/>
        </p:nvSpPr>
        <p:spPr bwMode="auto">
          <a:xfrm>
            <a:off x="473075" y="2814638"/>
            <a:ext cx="3813175"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i="1">
                <a:solidFill>
                  <a:srgbClr val="FFCC99"/>
                </a:solidFill>
                <a:latin typeface="Arial" charset="0"/>
                <a:ea typeface="ヒラギノ角ゴ Pro W3" pitchFamily="-111" charset="-128"/>
              </a:defRPr>
            </a:lvl1pPr>
            <a:lvl2pPr marL="742950" indent="-285750" eaLnBrk="0" hangingPunct="0">
              <a:defRPr b="1" i="1">
                <a:solidFill>
                  <a:srgbClr val="FFCC99"/>
                </a:solidFill>
                <a:latin typeface="Arial" charset="0"/>
                <a:ea typeface="ヒラギノ角ゴ Pro W3" pitchFamily="-111" charset="-128"/>
              </a:defRPr>
            </a:lvl2pPr>
            <a:lvl3pPr marL="1143000" indent="-228600" eaLnBrk="0" hangingPunct="0">
              <a:defRPr b="1" i="1">
                <a:solidFill>
                  <a:srgbClr val="FFCC99"/>
                </a:solidFill>
                <a:latin typeface="Arial" charset="0"/>
                <a:ea typeface="ヒラギノ角ゴ Pro W3" pitchFamily="-111" charset="-128"/>
              </a:defRPr>
            </a:lvl3pPr>
            <a:lvl4pPr marL="1600200" indent="-228600" eaLnBrk="0" hangingPunct="0">
              <a:defRPr b="1" i="1">
                <a:solidFill>
                  <a:srgbClr val="FFCC99"/>
                </a:solidFill>
                <a:latin typeface="Arial" charset="0"/>
                <a:ea typeface="ヒラギノ角ゴ Pro W3" pitchFamily="-111" charset="-128"/>
              </a:defRPr>
            </a:lvl4pPr>
            <a:lvl5pPr marL="2057400" indent="-228600" eaLnBrk="0" hangingPunct="0">
              <a:defRPr b="1" i="1">
                <a:solidFill>
                  <a:srgbClr val="FFCC99"/>
                </a:solidFill>
                <a:latin typeface="Arial" charset="0"/>
                <a:ea typeface="ヒラギノ角ゴ Pro W3" pitchFamily="-111" charset="-128"/>
              </a:defRPr>
            </a:lvl5pPr>
            <a:lvl6pPr marL="2514600" indent="-228600" algn="r" eaLnBrk="0" fontAlgn="base" hangingPunct="0">
              <a:spcBef>
                <a:spcPct val="0"/>
              </a:spcBef>
              <a:spcAft>
                <a:spcPct val="0"/>
              </a:spcAft>
              <a:defRPr b="1" i="1">
                <a:solidFill>
                  <a:srgbClr val="FFCC99"/>
                </a:solidFill>
                <a:latin typeface="Arial" charset="0"/>
                <a:ea typeface="ヒラギノ角ゴ Pro W3" pitchFamily="-111" charset="-128"/>
              </a:defRPr>
            </a:lvl6pPr>
            <a:lvl7pPr marL="2971800" indent="-228600" algn="r" eaLnBrk="0" fontAlgn="base" hangingPunct="0">
              <a:spcBef>
                <a:spcPct val="0"/>
              </a:spcBef>
              <a:spcAft>
                <a:spcPct val="0"/>
              </a:spcAft>
              <a:defRPr b="1" i="1">
                <a:solidFill>
                  <a:srgbClr val="FFCC99"/>
                </a:solidFill>
                <a:latin typeface="Arial" charset="0"/>
                <a:ea typeface="ヒラギノ角ゴ Pro W3" pitchFamily="-111" charset="-128"/>
              </a:defRPr>
            </a:lvl7pPr>
            <a:lvl8pPr marL="3429000" indent="-228600" algn="r" eaLnBrk="0" fontAlgn="base" hangingPunct="0">
              <a:spcBef>
                <a:spcPct val="0"/>
              </a:spcBef>
              <a:spcAft>
                <a:spcPct val="0"/>
              </a:spcAft>
              <a:defRPr b="1" i="1">
                <a:solidFill>
                  <a:srgbClr val="FFCC99"/>
                </a:solidFill>
                <a:latin typeface="Arial" charset="0"/>
                <a:ea typeface="ヒラギノ角ゴ Pro W3" pitchFamily="-111" charset="-128"/>
              </a:defRPr>
            </a:lvl8pPr>
            <a:lvl9pPr marL="3886200" indent="-228600" algn="r" eaLnBrk="0" fontAlgn="base" hangingPunct="0">
              <a:spcBef>
                <a:spcPct val="0"/>
              </a:spcBef>
              <a:spcAft>
                <a:spcPct val="0"/>
              </a:spcAft>
              <a:defRPr b="1" i="1">
                <a:solidFill>
                  <a:srgbClr val="FFCC99"/>
                </a:solidFill>
                <a:latin typeface="Arial" charset="0"/>
                <a:ea typeface="ヒラギノ角ゴ Pro W3" pitchFamily="-111" charset="-128"/>
              </a:defRPr>
            </a:lvl9pPr>
          </a:lstStyle>
          <a:p>
            <a:pPr algn="ctr" eaLnBrk="1" fontAlgn="base" hangingPunct="1">
              <a:spcBef>
                <a:spcPct val="0"/>
              </a:spcBef>
              <a:spcAft>
                <a:spcPct val="0"/>
              </a:spcAft>
              <a:defRPr/>
            </a:pPr>
            <a:r>
              <a:rPr lang="en-US" sz="2000" b="0" i="0" dirty="0">
                <a:solidFill>
                  <a:srgbClr val="FFFF00"/>
                </a:solidFill>
                <a:latin typeface="Arial"/>
                <a:cs typeface="Arial"/>
              </a:rPr>
              <a:t>Affiliation/Financial Relationship</a:t>
            </a:r>
          </a:p>
        </p:txBody>
      </p:sp>
      <p:sp>
        <p:nvSpPr>
          <p:cNvPr id="8" name="Text Box 9"/>
          <p:cNvSpPr txBox="1">
            <a:spLocks noChangeArrowheads="1"/>
          </p:cNvSpPr>
          <p:nvPr userDrawn="1"/>
        </p:nvSpPr>
        <p:spPr bwMode="auto">
          <a:xfrm>
            <a:off x="4711700" y="2814638"/>
            <a:ext cx="1287463"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b="1" i="1">
                <a:solidFill>
                  <a:srgbClr val="FFCC99"/>
                </a:solidFill>
                <a:latin typeface="Arial" charset="0"/>
                <a:ea typeface="ヒラギノ角ゴ Pro W3" pitchFamily="-111" charset="-128"/>
              </a:defRPr>
            </a:lvl1pPr>
            <a:lvl2pPr marL="742950" indent="-285750" eaLnBrk="0" hangingPunct="0">
              <a:defRPr b="1" i="1">
                <a:solidFill>
                  <a:srgbClr val="FFCC99"/>
                </a:solidFill>
                <a:latin typeface="Arial" charset="0"/>
                <a:ea typeface="ヒラギノ角ゴ Pro W3" pitchFamily="-111" charset="-128"/>
              </a:defRPr>
            </a:lvl2pPr>
            <a:lvl3pPr marL="1143000" indent="-228600" eaLnBrk="0" hangingPunct="0">
              <a:defRPr b="1" i="1">
                <a:solidFill>
                  <a:srgbClr val="FFCC99"/>
                </a:solidFill>
                <a:latin typeface="Arial" charset="0"/>
                <a:ea typeface="ヒラギノ角ゴ Pro W3" pitchFamily="-111" charset="-128"/>
              </a:defRPr>
            </a:lvl3pPr>
            <a:lvl4pPr marL="1600200" indent="-228600" eaLnBrk="0" hangingPunct="0">
              <a:defRPr b="1" i="1">
                <a:solidFill>
                  <a:srgbClr val="FFCC99"/>
                </a:solidFill>
                <a:latin typeface="Arial" charset="0"/>
                <a:ea typeface="ヒラギノ角ゴ Pro W3" pitchFamily="-111" charset="-128"/>
              </a:defRPr>
            </a:lvl4pPr>
            <a:lvl5pPr marL="2057400" indent="-228600" eaLnBrk="0" hangingPunct="0">
              <a:defRPr b="1" i="1">
                <a:solidFill>
                  <a:srgbClr val="FFCC99"/>
                </a:solidFill>
                <a:latin typeface="Arial" charset="0"/>
                <a:ea typeface="ヒラギノ角ゴ Pro W3" pitchFamily="-111" charset="-128"/>
              </a:defRPr>
            </a:lvl5pPr>
            <a:lvl6pPr marL="2514600" indent="-228600" algn="r" eaLnBrk="0" fontAlgn="base" hangingPunct="0">
              <a:spcBef>
                <a:spcPct val="0"/>
              </a:spcBef>
              <a:spcAft>
                <a:spcPct val="0"/>
              </a:spcAft>
              <a:defRPr b="1" i="1">
                <a:solidFill>
                  <a:srgbClr val="FFCC99"/>
                </a:solidFill>
                <a:latin typeface="Arial" charset="0"/>
                <a:ea typeface="ヒラギノ角ゴ Pro W3" pitchFamily="-111" charset="-128"/>
              </a:defRPr>
            </a:lvl6pPr>
            <a:lvl7pPr marL="2971800" indent="-228600" algn="r" eaLnBrk="0" fontAlgn="base" hangingPunct="0">
              <a:spcBef>
                <a:spcPct val="0"/>
              </a:spcBef>
              <a:spcAft>
                <a:spcPct val="0"/>
              </a:spcAft>
              <a:defRPr b="1" i="1">
                <a:solidFill>
                  <a:srgbClr val="FFCC99"/>
                </a:solidFill>
                <a:latin typeface="Arial" charset="0"/>
                <a:ea typeface="ヒラギノ角ゴ Pro W3" pitchFamily="-111" charset="-128"/>
              </a:defRPr>
            </a:lvl7pPr>
            <a:lvl8pPr marL="3429000" indent="-228600" algn="r" eaLnBrk="0" fontAlgn="base" hangingPunct="0">
              <a:spcBef>
                <a:spcPct val="0"/>
              </a:spcBef>
              <a:spcAft>
                <a:spcPct val="0"/>
              </a:spcAft>
              <a:defRPr b="1" i="1">
                <a:solidFill>
                  <a:srgbClr val="FFCC99"/>
                </a:solidFill>
                <a:latin typeface="Arial" charset="0"/>
                <a:ea typeface="ヒラギノ角ゴ Pro W3" pitchFamily="-111" charset="-128"/>
              </a:defRPr>
            </a:lvl8pPr>
            <a:lvl9pPr marL="3886200" indent="-228600" algn="r" eaLnBrk="0" fontAlgn="base" hangingPunct="0">
              <a:spcBef>
                <a:spcPct val="0"/>
              </a:spcBef>
              <a:spcAft>
                <a:spcPct val="0"/>
              </a:spcAft>
              <a:defRPr b="1" i="1">
                <a:solidFill>
                  <a:srgbClr val="FFCC99"/>
                </a:solidFill>
                <a:latin typeface="Arial" charset="0"/>
                <a:ea typeface="ヒラギノ角ゴ Pro W3" pitchFamily="-111" charset="-128"/>
              </a:defRPr>
            </a:lvl9pPr>
          </a:lstStyle>
          <a:p>
            <a:pPr algn="ctr" eaLnBrk="1" fontAlgn="base" hangingPunct="1">
              <a:spcBef>
                <a:spcPct val="0"/>
              </a:spcBef>
              <a:spcAft>
                <a:spcPct val="0"/>
              </a:spcAft>
              <a:defRPr/>
            </a:pPr>
            <a:r>
              <a:rPr lang="en-US" sz="2000" b="0" i="0" dirty="0">
                <a:solidFill>
                  <a:srgbClr val="FFFF00"/>
                </a:solidFill>
                <a:latin typeface="Arial"/>
                <a:cs typeface="Arial"/>
              </a:rPr>
              <a:t>Company</a:t>
            </a:r>
          </a:p>
        </p:txBody>
      </p:sp>
      <p:sp>
        <p:nvSpPr>
          <p:cNvPr id="9" name="Rectangle 6"/>
          <p:cNvSpPr txBox="1">
            <a:spLocks noChangeArrowheads="1"/>
          </p:cNvSpPr>
          <p:nvPr userDrawn="1"/>
        </p:nvSpPr>
        <p:spPr>
          <a:xfrm>
            <a:off x="4724400" y="3287713"/>
            <a:ext cx="4038600" cy="674687"/>
          </a:xfrm>
          <a:prstGeom prst="rect">
            <a:avLst/>
          </a:prstGeom>
        </p:spPr>
        <p:txBody>
          <a:bodyPr/>
          <a:lstStyle>
            <a:lvl1pPr marL="342900" indent="-342900" algn="ctr" rtl="0" eaLnBrk="0" fontAlgn="base" hangingPunct="0">
              <a:spcBef>
                <a:spcPct val="0"/>
              </a:spcBef>
              <a:spcAft>
                <a:spcPct val="0"/>
              </a:spcAft>
              <a:buClr>
                <a:srgbClr val="FDE25E"/>
              </a:buClr>
              <a:defRPr lang="it-IT" sz="2800" b="1" i="1" kern="1200">
                <a:solidFill>
                  <a:schemeClr val="tx2"/>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sz="24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0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18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1800" b="1">
                <a:solidFill>
                  <a:schemeClr val="tx1"/>
                </a:solidFill>
                <a:latin typeface="+mn-lt"/>
                <a:ea typeface="ＭＳ Ｐゴシック" charset="0"/>
              </a:defRPr>
            </a:lvl5pPr>
            <a:lvl6pPr marL="2514600" indent="-228600" algn="l" rtl="0" fontAlgn="base">
              <a:spcBef>
                <a:spcPct val="30000"/>
              </a:spcBef>
              <a:spcAft>
                <a:spcPct val="0"/>
              </a:spcAft>
              <a:buChar char="»"/>
              <a:defRPr sz="1800" b="1">
                <a:solidFill>
                  <a:schemeClr val="tx1"/>
                </a:solidFill>
                <a:latin typeface="+mn-lt"/>
              </a:defRPr>
            </a:lvl6pPr>
            <a:lvl7pPr marL="2971800" indent="-228600" algn="l" rtl="0" fontAlgn="base">
              <a:spcBef>
                <a:spcPct val="30000"/>
              </a:spcBef>
              <a:spcAft>
                <a:spcPct val="0"/>
              </a:spcAft>
              <a:buChar char="»"/>
              <a:defRPr sz="1800" b="1">
                <a:solidFill>
                  <a:schemeClr val="tx1"/>
                </a:solidFill>
                <a:latin typeface="+mn-lt"/>
              </a:defRPr>
            </a:lvl7pPr>
            <a:lvl8pPr marL="3429000" indent="-228600" algn="l" rtl="0" fontAlgn="base">
              <a:spcBef>
                <a:spcPct val="30000"/>
              </a:spcBef>
              <a:spcAft>
                <a:spcPct val="0"/>
              </a:spcAft>
              <a:buChar char="»"/>
              <a:defRPr sz="1800" b="1">
                <a:solidFill>
                  <a:schemeClr val="tx1"/>
                </a:solidFill>
                <a:latin typeface="+mn-lt"/>
              </a:defRPr>
            </a:lvl8pPr>
            <a:lvl9pPr marL="3886200" indent="-228600" algn="l" rtl="0" fontAlgn="base">
              <a:spcBef>
                <a:spcPct val="30000"/>
              </a:spcBef>
              <a:spcAft>
                <a:spcPct val="0"/>
              </a:spcAft>
              <a:buChar char="»"/>
              <a:defRPr sz="1800" b="1">
                <a:solidFill>
                  <a:schemeClr val="tx1"/>
                </a:solidFill>
                <a:latin typeface="+mn-lt"/>
              </a:defRPr>
            </a:lvl9pPr>
          </a:lstStyle>
          <a:p>
            <a:pPr algn="l" eaLnBrk="1" hangingPunct="1">
              <a:buClr>
                <a:srgbClr val="FFFF00"/>
              </a:buClr>
              <a:buFont typeface="Arial"/>
              <a:buChar char="•"/>
              <a:defRPr/>
            </a:pPr>
            <a:r>
              <a:rPr lang="en-US" sz="1600" b="0" dirty="0">
                <a:solidFill>
                  <a:srgbClr val="FFFFFF"/>
                </a:solidFill>
                <a:cs typeface="Arial"/>
              </a:rPr>
              <a:t>Eli-Lilly/Daiichi Sankyo, AstraZeneca, </a:t>
            </a:r>
            <a:r>
              <a:rPr lang="en-US" sz="1600" b="0" dirty="0" err="1">
                <a:solidFill>
                  <a:srgbClr val="FFFFFF"/>
                </a:solidFill>
                <a:cs typeface="Arial"/>
              </a:rPr>
              <a:t>Stentys</a:t>
            </a:r>
            <a:r>
              <a:rPr lang="en-US" sz="1600" b="0" dirty="0">
                <a:solidFill>
                  <a:srgbClr val="FFFFFF"/>
                </a:solidFill>
                <a:cs typeface="Arial"/>
              </a:rPr>
              <a:t>, Abbott Vascular</a:t>
            </a:r>
          </a:p>
        </p:txBody>
      </p:sp>
      <p:sp>
        <p:nvSpPr>
          <p:cNvPr id="10" name="Rectangle 6"/>
          <p:cNvSpPr txBox="1">
            <a:spLocks noChangeArrowheads="1"/>
          </p:cNvSpPr>
          <p:nvPr userDrawn="1"/>
        </p:nvSpPr>
        <p:spPr>
          <a:xfrm>
            <a:off x="533400" y="3287713"/>
            <a:ext cx="4038600" cy="674687"/>
          </a:xfrm>
          <a:prstGeom prst="rect">
            <a:avLst/>
          </a:prstGeom>
        </p:spPr>
        <p:txBody>
          <a:bodyPr/>
          <a:lstStyle>
            <a:lvl1pPr marL="342900" indent="-342900"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fontAlgn="base" hangingPunct="1">
              <a:spcBef>
                <a:spcPct val="0"/>
              </a:spcBef>
              <a:spcAft>
                <a:spcPct val="0"/>
              </a:spcAft>
              <a:buClr>
                <a:srgbClr val="FFFF00"/>
              </a:buClr>
              <a:buFont typeface="Arial" pitchFamily="34" charset="0"/>
              <a:buChar char="•"/>
              <a:defRPr/>
            </a:pPr>
            <a:r>
              <a:rPr lang="en-US" altLang="en-US" sz="1600" b="1">
                <a:solidFill>
                  <a:srgbClr val="FFFFFF"/>
                </a:solidFill>
                <a:cs typeface="Arial" pitchFamily="34" charset="0"/>
              </a:rPr>
              <a:t>Speakers</a:t>
            </a:r>
            <a:r>
              <a:rPr lang="en-US" altLang="it-IT" sz="1600" b="1">
                <a:solidFill>
                  <a:srgbClr val="FFFFFF"/>
                </a:solidFill>
                <a:cs typeface="Arial" pitchFamily="34" charset="0"/>
              </a:rPr>
              <a:t>’</a:t>
            </a:r>
            <a:r>
              <a:rPr lang="en-US" altLang="en-US" sz="1600" b="1">
                <a:solidFill>
                  <a:srgbClr val="FFFFFF"/>
                </a:solidFill>
                <a:cs typeface="Arial" pitchFamily="34" charset="0"/>
              </a:rPr>
              <a:t> Honoraria</a:t>
            </a:r>
          </a:p>
        </p:txBody>
      </p:sp>
      <p:sp>
        <p:nvSpPr>
          <p:cNvPr id="11" name="CasellaDiTesto 17"/>
          <p:cNvSpPr txBox="1">
            <a:spLocks noChangeArrowheads="1"/>
          </p:cNvSpPr>
          <p:nvPr userDrawn="1"/>
        </p:nvSpPr>
        <p:spPr bwMode="auto">
          <a:xfrm>
            <a:off x="0" y="334963"/>
            <a:ext cx="9144000" cy="706437"/>
          </a:xfrm>
          <a:prstGeom prst="rect">
            <a:avLst/>
          </a:prstGeom>
          <a:solidFill>
            <a:srgbClr val="004977"/>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fontAlgn="base" hangingPunct="1">
              <a:spcBef>
                <a:spcPct val="0"/>
              </a:spcBef>
              <a:spcAft>
                <a:spcPct val="0"/>
              </a:spcAft>
              <a:defRPr/>
            </a:pPr>
            <a:r>
              <a:rPr lang="en-US" sz="4000">
                <a:solidFill>
                  <a:srgbClr val="FFFFFF"/>
                </a:solidFill>
              </a:rPr>
              <a:t>Disclosure of Financial Interest</a:t>
            </a:r>
          </a:p>
        </p:txBody>
      </p:sp>
    </p:spTree>
    <p:extLst>
      <p:ext uri="{BB962C8B-B14F-4D97-AF65-F5344CB8AC3E}">
        <p14:creationId xmlns:p14="http://schemas.microsoft.com/office/powerpoint/2010/main" val="2033626404"/>
      </p:ext>
    </p:extLst>
  </p:cSld>
  <p:clrMapOvr>
    <a:masterClrMapping/>
  </p:clrMapOvr>
  <p:transition>
    <p:wipe dir="r"/>
  </p:transition>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Closing remarks">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792162"/>
          </a:xfrm>
          <a:prstGeom prst="rect">
            <a:avLst/>
          </a:prstGeom>
          <a:solidFill>
            <a:schemeClr val="bg1">
              <a:lumMod val="90000"/>
              <a:lumOff val="10000"/>
            </a:schemeClr>
          </a:solidFill>
          <a:ln>
            <a:noFill/>
          </a:ln>
        </p:spPr>
        <p:txBody>
          <a:bodyPr anchor="ctr"/>
          <a:lstStyle>
            <a:lvl1pPr algn="ctr">
              <a:defRPr b="0" i="0"/>
            </a:lvl1pPr>
          </a:lstStyle>
          <a:p>
            <a:r>
              <a:rPr lang="it-IT" noProof="0"/>
              <a:t>Fare clic per modificare stile</a:t>
            </a:r>
            <a:endParaRPr lang="en-US" noProof="0" dirty="0"/>
          </a:p>
        </p:txBody>
      </p:sp>
      <p:sp>
        <p:nvSpPr>
          <p:cNvPr id="3" name="Content Placeholder 2"/>
          <p:cNvSpPr>
            <a:spLocks noGrp="1"/>
          </p:cNvSpPr>
          <p:nvPr>
            <p:ph idx="1"/>
          </p:nvPr>
        </p:nvSpPr>
        <p:spPr>
          <a:xfrm>
            <a:off x="152400" y="1219200"/>
            <a:ext cx="8839200" cy="4800600"/>
          </a:xfrm>
          <a:prstGeom prst="rect">
            <a:avLst/>
          </a:prstGeom>
          <a:solidFill>
            <a:srgbClr val="14202E"/>
          </a:solidFill>
          <a:ln>
            <a:solidFill>
              <a:schemeClr val="bg1">
                <a:lumMod val="90000"/>
                <a:lumOff val="10000"/>
              </a:schemeClr>
            </a:solidFill>
          </a:ln>
        </p:spPr>
        <p:txBody>
          <a:bodyPr/>
          <a:lstStyle>
            <a:lvl1pPr marL="342900" indent="-342900" algn="l">
              <a:lnSpc>
                <a:spcPct val="100000"/>
              </a:lnSpc>
              <a:spcBef>
                <a:spcPts val="0"/>
              </a:spcBef>
              <a:spcAft>
                <a:spcPts val="1200"/>
              </a:spcAft>
              <a:buClr>
                <a:srgbClr val="FFFF00"/>
              </a:buClr>
              <a:buFont typeface="Arial"/>
              <a:buChar char="•"/>
              <a:defRPr sz="2800" b="0" i="0">
                <a:solidFill>
                  <a:srgbClr val="FFFFFF"/>
                </a:solidFill>
              </a:defRPr>
            </a:lvl1pPr>
            <a:lvl2pPr marL="742950" indent="-285750" algn="l">
              <a:lnSpc>
                <a:spcPct val="100000"/>
              </a:lnSpc>
              <a:spcBef>
                <a:spcPts val="0"/>
              </a:spcBef>
              <a:spcAft>
                <a:spcPts val="1200"/>
              </a:spcAft>
              <a:buClr>
                <a:srgbClr val="FFFF00"/>
              </a:buClr>
              <a:buFont typeface="Arial"/>
              <a:buChar char="•"/>
              <a:defRPr sz="2400" b="0" i="0">
                <a:solidFill>
                  <a:srgbClr val="FFFF00"/>
                </a:solidFill>
              </a:defRPr>
            </a:lvl2pPr>
            <a:lvl3pPr marL="1143000" indent="-228600" algn="l">
              <a:lnSpc>
                <a:spcPct val="100000"/>
              </a:lnSpc>
              <a:spcBef>
                <a:spcPts val="0"/>
              </a:spcBef>
              <a:spcAft>
                <a:spcPts val="1200"/>
              </a:spcAft>
              <a:buClr>
                <a:srgbClr val="FFFF00"/>
              </a:buClr>
              <a:buFont typeface="Arial"/>
              <a:buChar char="•"/>
              <a:defRPr sz="2000" b="0" i="0">
                <a:solidFill>
                  <a:srgbClr val="FFFFFF"/>
                </a:solidFill>
              </a:defRPr>
            </a:lvl3pPr>
            <a:lvl4pPr marL="1600200" indent="-228600" algn="l">
              <a:lnSpc>
                <a:spcPct val="100000"/>
              </a:lnSpc>
              <a:spcBef>
                <a:spcPts val="0"/>
              </a:spcBef>
              <a:spcAft>
                <a:spcPts val="1200"/>
              </a:spcAft>
              <a:buClr>
                <a:srgbClr val="FFFF00"/>
              </a:buClr>
              <a:buFont typeface="Arial"/>
              <a:buChar char="•"/>
              <a:defRPr sz="1800" b="0" i="0">
                <a:solidFill>
                  <a:srgbClr val="FFFFFF"/>
                </a:solidFill>
              </a:defRPr>
            </a:lvl4pPr>
            <a:lvl5pPr marL="2057400" indent="-228600" algn="l">
              <a:lnSpc>
                <a:spcPct val="100000"/>
              </a:lnSpc>
              <a:spcBef>
                <a:spcPts val="0"/>
              </a:spcBef>
              <a:spcAft>
                <a:spcPts val="1200"/>
              </a:spcAft>
              <a:buClr>
                <a:srgbClr val="FFFF00"/>
              </a:buClr>
              <a:buFont typeface="Arial"/>
              <a:buChar char="•"/>
              <a:defRPr sz="1800" b="0" i="0">
                <a:solidFill>
                  <a:srgbClr val="FFFFFF"/>
                </a:solidFill>
              </a:defRPr>
            </a:lvl5p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7" name="Segnaposto testo 6"/>
          <p:cNvSpPr>
            <a:spLocks noGrp="1"/>
          </p:cNvSpPr>
          <p:nvPr>
            <p:ph type="body" sz="quarter" idx="10"/>
          </p:nvPr>
        </p:nvSpPr>
        <p:spPr>
          <a:xfrm>
            <a:off x="3681606" y="6384313"/>
            <a:ext cx="2314907" cy="307777"/>
          </a:xfrm>
          <a:prstGeom prst="rect">
            <a:avLst/>
          </a:prstGeom>
          <a:ln>
            <a:noFill/>
          </a:ln>
        </p:spPr>
        <p:txBody>
          <a:bodyPr wrap="none">
            <a:spAutoFit/>
          </a:bodyPr>
          <a:lstStyle>
            <a:lvl1pPr algn="ctr">
              <a:defRPr lang="it-IT" sz="1400" b="1" i="0" dirty="0" smtClean="0">
                <a:solidFill>
                  <a:srgbClr val="FFFF00"/>
                </a:solidFill>
                <a:latin typeface="Arial" charset="0"/>
                <a:ea typeface="ＭＳ Ｐゴシック" charset="0"/>
                <a:cs typeface="ＭＳ Ｐゴシック" charset="0"/>
              </a:defRPr>
            </a:lvl1pPr>
            <a:lvl2pPr>
              <a:defRPr lang="it-IT" kern="1200" dirty="0" smtClean="0">
                <a:latin typeface="Arial" charset="0"/>
                <a:cs typeface="ＭＳ Ｐゴシック" charset="0"/>
              </a:defRPr>
            </a:lvl2pPr>
            <a:lvl3pPr>
              <a:defRPr lang="it-IT" kern="1200" dirty="0" smtClean="0">
                <a:latin typeface="Arial" charset="0"/>
                <a:cs typeface="ＭＳ Ｐゴシック" charset="0"/>
              </a:defRPr>
            </a:lvl3pPr>
            <a:lvl4pPr>
              <a:defRPr lang="it-IT" kern="1200" dirty="0" smtClean="0">
                <a:latin typeface="Arial" charset="0"/>
                <a:cs typeface="ＭＳ Ｐゴシック" charset="0"/>
              </a:defRPr>
            </a:lvl4pPr>
            <a:lvl5pPr>
              <a:defRPr lang="it-IT" kern="1200" dirty="0">
                <a:latin typeface="Arial" charset="0"/>
                <a:cs typeface="ＭＳ Ｐゴシック" charset="0"/>
              </a:defRPr>
            </a:lvl5pPr>
          </a:lstStyle>
          <a:p>
            <a:pPr lvl="0"/>
            <a:r>
              <a:rPr lang="it-IT" noProof="0"/>
              <a:t>Fare clic per modificare gli stili del testo dello schema</a:t>
            </a:r>
          </a:p>
        </p:txBody>
      </p:sp>
    </p:spTree>
    <p:extLst>
      <p:ext uri="{BB962C8B-B14F-4D97-AF65-F5344CB8AC3E}">
        <p14:creationId xmlns:p14="http://schemas.microsoft.com/office/powerpoint/2010/main" val="2147666226"/>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11.pn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10.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2" Type="http://schemas.openxmlformats.org/officeDocument/2006/relationships/slideLayout" Target="../slideLayouts/slideLayout79.xml"/><Relationship Id="rId16" Type="http://schemas.openxmlformats.org/officeDocument/2006/relationships/theme" Target="../theme/theme11.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12.xml.rels><?xml version="1.0" encoding="UTF-8" standalone="yes"?>
<Relationships xmlns="http://schemas.openxmlformats.org/package/2006/relationships"><Relationship Id="rId8" Type="http://schemas.openxmlformats.org/officeDocument/2006/relationships/theme" Target="../theme/theme12.xml"/><Relationship Id="rId3" Type="http://schemas.openxmlformats.org/officeDocument/2006/relationships/slideLayout" Target="../slideLayouts/slideLayout95.xml"/><Relationship Id="rId7" Type="http://schemas.openxmlformats.org/officeDocument/2006/relationships/slideLayout" Target="../slideLayouts/slideLayout99.xml"/><Relationship Id="rId2" Type="http://schemas.openxmlformats.org/officeDocument/2006/relationships/slideLayout" Target="../slideLayouts/slideLayout94.xml"/><Relationship Id="rId1" Type="http://schemas.openxmlformats.org/officeDocument/2006/relationships/slideLayout" Target="../slideLayouts/slideLayout93.xml"/><Relationship Id="rId6" Type="http://schemas.openxmlformats.org/officeDocument/2006/relationships/slideLayout" Target="../slideLayouts/slideLayout98.xml"/><Relationship Id="rId5" Type="http://schemas.openxmlformats.org/officeDocument/2006/relationships/slideLayout" Target="../slideLayouts/slideLayout97.xml"/><Relationship Id="rId4" Type="http://schemas.openxmlformats.org/officeDocument/2006/relationships/slideLayout" Target="../slideLayouts/slideLayout96.xml"/><Relationship Id="rId9" Type="http://schemas.openxmlformats.org/officeDocument/2006/relationships/image" Target="../media/image12.png"/></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5" Type="http://schemas.openxmlformats.org/officeDocument/2006/relationships/slideLayout" Target="../slideLayouts/slideLayout104.xml"/><Relationship Id="rId10" Type="http://schemas.openxmlformats.org/officeDocument/2006/relationships/image" Target="../media/image13.png"/><Relationship Id="rId4" Type="http://schemas.openxmlformats.org/officeDocument/2006/relationships/slideLayout" Target="../slideLayouts/slideLayout103.xml"/><Relationship Id="rId9"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slideLayout" Target="../slideLayouts/slideLayout120.xml"/><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slideLayout" Target="../slideLayouts/slideLayout119.xml"/><Relationship Id="rId2" Type="http://schemas.openxmlformats.org/officeDocument/2006/relationships/slideLayout" Target="../slideLayouts/slideLayout109.xml"/><Relationship Id="rId16" Type="http://schemas.openxmlformats.org/officeDocument/2006/relationships/theme" Target="../theme/theme14.xml"/><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slideLayout" Target="../slideLayouts/slideLayout122.xml"/><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slideLayout" Target="../slideLayouts/slideLayout121.xml"/></Relationships>
</file>

<file path=ppt/slideMasters/_rels/slideMaster15.xml.rels><?xml version="1.0" encoding="UTF-8" standalone="yes"?>
<Relationships xmlns="http://schemas.openxmlformats.org/package/2006/relationships"><Relationship Id="rId8" Type="http://schemas.openxmlformats.org/officeDocument/2006/relationships/theme" Target="../theme/theme1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5" Type="http://schemas.openxmlformats.org/officeDocument/2006/relationships/slideLayout" Target="../slideLayouts/slideLayout127.xml"/><Relationship Id="rId4" Type="http://schemas.openxmlformats.org/officeDocument/2006/relationships/slideLayout" Target="../slideLayouts/slideLayout126.xml"/><Relationship Id="rId9" Type="http://schemas.openxmlformats.org/officeDocument/2006/relationships/image" Target="../media/image13.png"/></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3" Type="http://schemas.openxmlformats.org/officeDocument/2006/relationships/slideLayout" Target="../slideLayouts/slideLayout132.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2" Type="http://schemas.openxmlformats.org/officeDocument/2006/relationships/slideLayout" Target="../slideLayouts/slideLayout131.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5" Type="http://schemas.openxmlformats.org/officeDocument/2006/relationships/slideLayout" Target="../slideLayouts/slideLayout134.xml"/><Relationship Id="rId15" Type="http://schemas.openxmlformats.org/officeDocument/2006/relationships/theme" Target="../theme/theme16.xml"/><Relationship Id="rId10" Type="http://schemas.openxmlformats.org/officeDocument/2006/relationships/slideLayout" Target="../slideLayouts/slideLayout139.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s>
</file>

<file path=ppt/slideMasters/_rels/slideMaster17.xml.rels><?xml version="1.0" encoding="UTF-8" standalone="yes"?>
<Relationships xmlns="http://schemas.openxmlformats.org/package/2006/relationships"><Relationship Id="rId3" Type="http://schemas.openxmlformats.org/officeDocument/2006/relationships/slideLayout" Target="../slideLayouts/slideLayout146.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image" Target="../media/image14.jpeg"/><Relationship Id="rId5" Type="http://schemas.openxmlformats.org/officeDocument/2006/relationships/theme" Target="../theme/theme17.xml"/><Relationship Id="rId4" Type="http://schemas.openxmlformats.org/officeDocument/2006/relationships/slideLayout" Target="../slideLayouts/slideLayout147.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55.xml"/><Relationship Id="rId13" Type="http://schemas.openxmlformats.org/officeDocument/2006/relationships/slideLayout" Target="../slideLayouts/slideLayout160.xml"/><Relationship Id="rId18" Type="http://schemas.openxmlformats.org/officeDocument/2006/relationships/image" Target="../media/image13.png"/><Relationship Id="rId3" Type="http://schemas.openxmlformats.org/officeDocument/2006/relationships/slideLayout" Target="../slideLayouts/slideLayout150.xml"/><Relationship Id="rId7" Type="http://schemas.openxmlformats.org/officeDocument/2006/relationships/slideLayout" Target="../slideLayouts/slideLayout154.xml"/><Relationship Id="rId12" Type="http://schemas.openxmlformats.org/officeDocument/2006/relationships/slideLayout" Target="../slideLayouts/slideLayout159.xml"/><Relationship Id="rId17" Type="http://schemas.openxmlformats.org/officeDocument/2006/relationships/theme" Target="../theme/theme18.xml"/><Relationship Id="rId2" Type="http://schemas.openxmlformats.org/officeDocument/2006/relationships/slideLayout" Target="../slideLayouts/slideLayout149.xml"/><Relationship Id="rId16" Type="http://schemas.openxmlformats.org/officeDocument/2006/relationships/slideLayout" Target="../slideLayouts/slideLayout163.xml"/><Relationship Id="rId1" Type="http://schemas.openxmlformats.org/officeDocument/2006/relationships/slideLayout" Target="../slideLayouts/slideLayout148.xml"/><Relationship Id="rId6" Type="http://schemas.openxmlformats.org/officeDocument/2006/relationships/slideLayout" Target="../slideLayouts/slideLayout153.xml"/><Relationship Id="rId11" Type="http://schemas.openxmlformats.org/officeDocument/2006/relationships/slideLayout" Target="../slideLayouts/slideLayout158.xml"/><Relationship Id="rId5" Type="http://schemas.openxmlformats.org/officeDocument/2006/relationships/slideLayout" Target="../slideLayouts/slideLayout152.xml"/><Relationship Id="rId15" Type="http://schemas.openxmlformats.org/officeDocument/2006/relationships/slideLayout" Target="../slideLayouts/slideLayout162.xml"/><Relationship Id="rId10" Type="http://schemas.openxmlformats.org/officeDocument/2006/relationships/slideLayout" Target="../slideLayouts/slideLayout157.xml"/><Relationship Id="rId4" Type="http://schemas.openxmlformats.org/officeDocument/2006/relationships/slideLayout" Target="../slideLayouts/slideLayout151.xml"/><Relationship Id="rId9" Type="http://schemas.openxmlformats.org/officeDocument/2006/relationships/slideLayout" Target="../slideLayouts/slideLayout156.xml"/><Relationship Id="rId14" Type="http://schemas.openxmlformats.org/officeDocument/2006/relationships/slideLayout" Target="../slideLayouts/slideLayout161.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171.xml"/><Relationship Id="rId13" Type="http://schemas.openxmlformats.org/officeDocument/2006/relationships/slideLayout" Target="../slideLayouts/slideLayout176.xml"/><Relationship Id="rId3" Type="http://schemas.openxmlformats.org/officeDocument/2006/relationships/slideLayout" Target="../slideLayouts/slideLayout166.xml"/><Relationship Id="rId7" Type="http://schemas.openxmlformats.org/officeDocument/2006/relationships/slideLayout" Target="../slideLayouts/slideLayout170.xml"/><Relationship Id="rId12" Type="http://schemas.openxmlformats.org/officeDocument/2006/relationships/slideLayout" Target="../slideLayouts/slideLayout175.xml"/><Relationship Id="rId17" Type="http://schemas.openxmlformats.org/officeDocument/2006/relationships/image" Target="../media/image25.png"/><Relationship Id="rId2" Type="http://schemas.openxmlformats.org/officeDocument/2006/relationships/slideLayout" Target="../slideLayouts/slideLayout165.xml"/><Relationship Id="rId16" Type="http://schemas.openxmlformats.org/officeDocument/2006/relationships/theme" Target="../theme/theme19.xml"/><Relationship Id="rId1" Type="http://schemas.openxmlformats.org/officeDocument/2006/relationships/slideLayout" Target="../slideLayouts/slideLayout164.xml"/><Relationship Id="rId6" Type="http://schemas.openxmlformats.org/officeDocument/2006/relationships/slideLayout" Target="../slideLayouts/slideLayout169.xml"/><Relationship Id="rId11" Type="http://schemas.openxmlformats.org/officeDocument/2006/relationships/slideLayout" Target="../slideLayouts/slideLayout174.xml"/><Relationship Id="rId5" Type="http://schemas.openxmlformats.org/officeDocument/2006/relationships/slideLayout" Target="../slideLayouts/slideLayout168.xml"/><Relationship Id="rId15" Type="http://schemas.openxmlformats.org/officeDocument/2006/relationships/slideLayout" Target="../slideLayouts/slideLayout178.xml"/><Relationship Id="rId10" Type="http://schemas.openxmlformats.org/officeDocument/2006/relationships/slideLayout" Target="../slideLayouts/slideLayout173.xml"/><Relationship Id="rId4" Type="http://schemas.openxmlformats.org/officeDocument/2006/relationships/slideLayout" Target="../slideLayouts/slideLayout167.xml"/><Relationship Id="rId9" Type="http://schemas.openxmlformats.org/officeDocument/2006/relationships/slideLayout" Target="../slideLayouts/slideLayout172.xml"/><Relationship Id="rId14"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186.xml"/><Relationship Id="rId13" Type="http://schemas.openxmlformats.org/officeDocument/2006/relationships/slideLayout" Target="../slideLayouts/slideLayout191.xml"/><Relationship Id="rId3" Type="http://schemas.openxmlformats.org/officeDocument/2006/relationships/slideLayout" Target="../slideLayouts/slideLayout181.xml"/><Relationship Id="rId7" Type="http://schemas.openxmlformats.org/officeDocument/2006/relationships/slideLayout" Target="../slideLayouts/slideLayout185.xml"/><Relationship Id="rId12" Type="http://schemas.openxmlformats.org/officeDocument/2006/relationships/slideLayout" Target="../slideLayouts/slideLayout190.xml"/><Relationship Id="rId17" Type="http://schemas.openxmlformats.org/officeDocument/2006/relationships/image" Target="../media/image26.png"/><Relationship Id="rId2" Type="http://schemas.openxmlformats.org/officeDocument/2006/relationships/slideLayout" Target="../slideLayouts/slideLayout180.xml"/><Relationship Id="rId16" Type="http://schemas.openxmlformats.org/officeDocument/2006/relationships/theme" Target="../theme/theme20.xml"/><Relationship Id="rId1" Type="http://schemas.openxmlformats.org/officeDocument/2006/relationships/slideLayout" Target="../slideLayouts/slideLayout179.xml"/><Relationship Id="rId6" Type="http://schemas.openxmlformats.org/officeDocument/2006/relationships/slideLayout" Target="../slideLayouts/slideLayout184.xml"/><Relationship Id="rId11" Type="http://schemas.openxmlformats.org/officeDocument/2006/relationships/slideLayout" Target="../slideLayouts/slideLayout189.xml"/><Relationship Id="rId5" Type="http://schemas.openxmlformats.org/officeDocument/2006/relationships/slideLayout" Target="../slideLayouts/slideLayout183.xml"/><Relationship Id="rId15" Type="http://schemas.openxmlformats.org/officeDocument/2006/relationships/slideLayout" Target="../slideLayouts/slideLayout193.xml"/><Relationship Id="rId10" Type="http://schemas.openxmlformats.org/officeDocument/2006/relationships/slideLayout" Target="../slideLayouts/slideLayout188.xml"/><Relationship Id="rId4" Type="http://schemas.openxmlformats.org/officeDocument/2006/relationships/slideLayout" Target="../slideLayouts/slideLayout182.xml"/><Relationship Id="rId9" Type="http://schemas.openxmlformats.org/officeDocument/2006/relationships/slideLayout" Target="../slideLayouts/slideLayout187.xml"/><Relationship Id="rId14" Type="http://schemas.openxmlformats.org/officeDocument/2006/relationships/slideLayout" Target="../slideLayouts/slideLayout192.xml"/></Relationships>
</file>

<file path=ppt/slideMasters/_rels/slideMaster21.xml.rels><?xml version="1.0" encoding="UTF-8" standalone="yes"?>
<Relationships xmlns="http://schemas.openxmlformats.org/package/2006/relationships"><Relationship Id="rId8" Type="http://schemas.openxmlformats.org/officeDocument/2006/relationships/theme" Target="../theme/theme21.xml"/><Relationship Id="rId3" Type="http://schemas.openxmlformats.org/officeDocument/2006/relationships/slideLayout" Target="../slideLayouts/slideLayout196.xml"/><Relationship Id="rId7" Type="http://schemas.openxmlformats.org/officeDocument/2006/relationships/slideLayout" Target="../slideLayouts/slideLayout200.xml"/><Relationship Id="rId2" Type="http://schemas.openxmlformats.org/officeDocument/2006/relationships/slideLayout" Target="../slideLayouts/slideLayout195.xml"/><Relationship Id="rId1" Type="http://schemas.openxmlformats.org/officeDocument/2006/relationships/slideLayout" Target="../slideLayouts/slideLayout194.xml"/><Relationship Id="rId6" Type="http://schemas.openxmlformats.org/officeDocument/2006/relationships/slideLayout" Target="../slideLayouts/slideLayout199.xml"/><Relationship Id="rId5" Type="http://schemas.openxmlformats.org/officeDocument/2006/relationships/slideLayout" Target="../slideLayouts/slideLayout198.xml"/><Relationship Id="rId4" Type="http://schemas.openxmlformats.org/officeDocument/2006/relationships/slideLayout" Target="../slideLayouts/slideLayout197.xml"/><Relationship Id="rId9" Type="http://schemas.openxmlformats.org/officeDocument/2006/relationships/image" Target="../media/image27.png"/></Relationships>
</file>

<file path=ppt/slideMasters/_rels/slideMaster22.xml.rels><?xml version="1.0" encoding="UTF-8" standalone="yes"?>
<Relationships xmlns="http://schemas.openxmlformats.org/package/2006/relationships"><Relationship Id="rId3" Type="http://schemas.openxmlformats.org/officeDocument/2006/relationships/slideLayout" Target="../slideLayouts/slideLayout203.xml"/><Relationship Id="rId2" Type="http://schemas.openxmlformats.org/officeDocument/2006/relationships/slideLayout" Target="../slideLayouts/slideLayout202.xml"/><Relationship Id="rId1" Type="http://schemas.openxmlformats.org/officeDocument/2006/relationships/slideLayout" Target="../slideLayouts/slideLayout201.xml"/><Relationship Id="rId6" Type="http://schemas.openxmlformats.org/officeDocument/2006/relationships/image" Target="../media/image14.jpeg"/><Relationship Id="rId5" Type="http://schemas.openxmlformats.org/officeDocument/2006/relationships/theme" Target="../theme/theme22.xml"/><Relationship Id="rId4" Type="http://schemas.openxmlformats.org/officeDocument/2006/relationships/slideLayout" Target="../slideLayouts/slideLayout204.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12.xml"/><Relationship Id="rId3" Type="http://schemas.openxmlformats.org/officeDocument/2006/relationships/slideLayout" Target="../slideLayouts/slideLayout207.xml"/><Relationship Id="rId7" Type="http://schemas.openxmlformats.org/officeDocument/2006/relationships/slideLayout" Target="../slideLayouts/slideLayout211.xml"/><Relationship Id="rId12" Type="http://schemas.openxmlformats.org/officeDocument/2006/relationships/theme" Target="../theme/theme23.xml"/><Relationship Id="rId2" Type="http://schemas.openxmlformats.org/officeDocument/2006/relationships/slideLayout" Target="../slideLayouts/slideLayout206.xml"/><Relationship Id="rId1" Type="http://schemas.openxmlformats.org/officeDocument/2006/relationships/slideLayout" Target="../slideLayouts/slideLayout205.xml"/><Relationship Id="rId6" Type="http://schemas.openxmlformats.org/officeDocument/2006/relationships/slideLayout" Target="../slideLayouts/slideLayout210.xml"/><Relationship Id="rId11" Type="http://schemas.openxmlformats.org/officeDocument/2006/relationships/slideLayout" Target="../slideLayouts/slideLayout215.xml"/><Relationship Id="rId5" Type="http://schemas.openxmlformats.org/officeDocument/2006/relationships/slideLayout" Target="../slideLayouts/slideLayout209.xml"/><Relationship Id="rId10" Type="http://schemas.openxmlformats.org/officeDocument/2006/relationships/slideLayout" Target="../slideLayouts/slideLayout214.xml"/><Relationship Id="rId4" Type="http://schemas.openxmlformats.org/officeDocument/2006/relationships/slideLayout" Target="../slideLayouts/slideLayout208.xml"/><Relationship Id="rId9" Type="http://schemas.openxmlformats.org/officeDocument/2006/relationships/slideLayout" Target="../slideLayouts/slideLayout213.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23.xml"/><Relationship Id="rId13" Type="http://schemas.openxmlformats.org/officeDocument/2006/relationships/slideLayout" Target="../slideLayouts/slideLayout228.xml"/><Relationship Id="rId3" Type="http://schemas.openxmlformats.org/officeDocument/2006/relationships/slideLayout" Target="../slideLayouts/slideLayout218.xml"/><Relationship Id="rId7" Type="http://schemas.openxmlformats.org/officeDocument/2006/relationships/slideLayout" Target="../slideLayouts/slideLayout222.xml"/><Relationship Id="rId12" Type="http://schemas.openxmlformats.org/officeDocument/2006/relationships/slideLayout" Target="../slideLayouts/slideLayout227.xml"/><Relationship Id="rId17" Type="http://schemas.openxmlformats.org/officeDocument/2006/relationships/image" Target="../media/image13.png"/><Relationship Id="rId2" Type="http://schemas.openxmlformats.org/officeDocument/2006/relationships/slideLayout" Target="../slideLayouts/slideLayout217.xml"/><Relationship Id="rId16" Type="http://schemas.openxmlformats.org/officeDocument/2006/relationships/theme" Target="../theme/theme24.xml"/><Relationship Id="rId1" Type="http://schemas.openxmlformats.org/officeDocument/2006/relationships/slideLayout" Target="../slideLayouts/slideLayout216.xml"/><Relationship Id="rId6" Type="http://schemas.openxmlformats.org/officeDocument/2006/relationships/slideLayout" Target="../slideLayouts/slideLayout221.xml"/><Relationship Id="rId11" Type="http://schemas.openxmlformats.org/officeDocument/2006/relationships/slideLayout" Target="../slideLayouts/slideLayout226.xml"/><Relationship Id="rId5" Type="http://schemas.openxmlformats.org/officeDocument/2006/relationships/slideLayout" Target="../slideLayouts/slideLayout220.xml"/><Relationship Id="rId15" Type="http://schemas.openxmlformats.org/officeDocument/2006/relationships/slideLayout" Target="../slideLayouts/slideLayout230.xml"/><Relationship Id="rId10" Type="http://schemas.openxmlformats.org/officeDocument/2006/relationships/slideLayout" Target="../slideLayouts/slideLayout225.xml"/><Relationship Id="rId4" Type="http://schemas.openxmlformats.org/officeDocument/2006/relationships/slideLayout" Target="../slideLayouts/slideLayout219.xml"/><Relationship Id="rId9" Type="http://schemas.openxmlformats.org/officeDocument/2006/relationships/slideLayout" Target="../slideLayouts/slideLayout224.xml"/><Relationship Id="rId14" Type="http://schemas.openxmlformats.org/officeDocument/2006/relationships/slideLayout" Target="../slideLayouts/slideLayout229.xml"/></Relationships>
</file>

<file path=ppt/slideMasters/_rels/slideMaster25.xml.rels><?xml version="1.0" encoding="UTF-8" standalone="yes"?>
<Relationships xmlns="http://schemas.openxmlformats.org/package/2006/relationships"><Relationship Id="rId3" Type="http://schemas.openxmlformats.org/officeDocument/2006/relationships/slideLayout" Target="../slideLayouts/slideLayout233.xml"/><Relationship Id="rId2" Type="http://schemas.openxmlformats.org/officeDocument/2006/relationships/slideLayout" Target="../slideLayouts/slideLayout232.xml"/><Relationship Id="rId1" Type="http://schemas.openxmlformats.org/officeDocument/2006/relationships/slideLayout" Target="../slideLayouts/slideLayout231.xml"/><Relationship Id="rId6" Type="http://schemas.openxmlformats.org/officeDocument/2006/relationships/image" Target="../media/image30.jpeg"/><Relationship Id="rId5" Type="http://schemas.openxmlformats.org/officeDocument/2006/relationships/theme" Target="../theme/theme25.xml"/><Relationship Id="rId4" Type="http://schemas.openxmlformats.org/officeDocument/2006/relationships/slideLayout" Target="../slideLayouts/slideLayout234.xml"/></Relationships>
</file>

<file path=ppt/slideMasters/_rels/slideMaster26.xml.rels><?xml version="1.0" encoding="UTF-8" standalone="yes"?>
<Relationships xmlns="http://schemas.openxmlformats.org/package/2006/relationships"><Relationship Id="rId3" Type="http://schemas.openxmlformats.org/officeDocument/2006/relationships/slideLayout" Target="../slideLayouts/slideLayout237.xml"/><Relationship Id="rId2" Type="http://schemas.openxmlformats.org/officeDocument/2006/relationships/slideLayout" Target="../slideLayouts/slideLayout236.xml"/><Relationship Id="rId1" Type="http://schemas.openxmlformats.org/officeDocument/2006/relationships/slideLayout" Target="../slideLayouts/slideLayout235.xml"/><Relationship Id="rId6" Type="http://schemas.openxmlformats.org/officeDocument/2006/relationships/image" Target="../media/image31.png"/><Relationship Id="rId5" Type="http://schemas.openxmlformats.org/officeDocument/2006/relationships/theme" Target="../theme/theme26.xml"/><Relationship Id="rId4" Type="http://schemas.openxmlformats.org/officeDocument/2006/relationships/slideLayout" Target="../slideLayouts/slideLayout238.xml"/></Relationships>
</file>

<file path=ppt/slideMasters/_rels/slideMaster27.xml.rels><?xml version="1.0" encoding="UTF-8" standalone="yes"?>
<Relationships xmlns="http://schemas.openxmlformats.org/package/2006/relationships"><Relationship Id="rId3" Type="http://schemas.openxmlformats.org/officeDocument/2006/relationships/slideLayout" Target="../slideLayouts/slideLayout241.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image" Target="../media/image32.png"/><Relationship Id="rId5" Type="http://schemas.openxmlformats.org/officeDocument/2006/relationships/theme" Target="../theme/theme27.xml"/><Relationship Id="rId4" Type="http://schemas.openxmlformats.org/officeDocument/2006/relationships/slideLayout" Target="../slideLayouts/slideLayout242.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250.xml"/><Relationship Id="rId13" Type="http://schemas.openxmlformats.org/officeDocument/2006/relationships/slideLayout" Target="../slideLayouts/slideLayout255.xml"/><Relationship Id="rId18" Type="http://schemas.openxmlformats.org/officeDocument/2006/relationships/slideLayout" Target="../slideLayouts/slideLayout260.xml"/><Relationship Id="rId26" Type="http://schemas.openxmlformats.org/officeDocument/2006/relationships/slideLayout" Target="../slideLayouts/slideLayout268.xml"/><Relationship Id="rId3" Type="http://schemas.openxmlformats.org/officeDocument/2006/relationships/slideLayout" Target="../slideLayouts/slideLayout245.xml"/><Relationship Id="rId21" Type="http://schemas.openxmlformats.org/officeDocument/2006/relationships/slideLayout" Target="../slideLayouts/slideLayout263.xml"/><Relationship Id="rId7" Type="http://schemas.openxmlformats.org/officeDocument/2006/relationships/slideLayout" Target="../slideLayouts/slideLayout249.xml"/><Relationship Id="rId12" Type="http://schemas.openxmlformats.org/officeDocument/2006/relationships/slideLayout" Target="../slideLayouts/slideLayout254.xml"/><Relationship Id="rId17" Type="http://schemas.openxmlformats.org/officeDocument/2006/relationships/slideLayout" Target="../slideLayouts/slideLayout259.xml"/><Relationship Id="rId25" Type="http://schemas.openxmlformats.org/officeDocument/2006/relationships/slideLayout" Target="../slideLayouts/slideLayout267.xml"/><Relationship Id="rId2" Type="http://schemas.openxmlformats.org/officeDocument/2006/relationships/slideLayout" Target="../slideLayouts/slideLayout244.xml"/><Relationship Id="rId16" Type="http://schemas.openxmlformats.org/officeDocument/2006/relationships/slideLayout" Target="../slideLayouts/slideLayout258.xml"/><Relationship Id="rId20" Type="http://schemas.openxmlformats.org/officeDocument/2006/relationships/slideLayout" Target="../slideLayouts/slideLayout262.xml"/><Relationship Id="rId29" Type="http://schemas.openxmlformats.org/officeDocument/2006/relationships/theme" Target="../theme/theme28.xml"/><Relationship Id="rId1" Type="http://schemas.openxmlformats.org/officeDocument/2006/relationships/slideLayout" Target="../slideLayouts/slideLayout243.xml"/><Relationship Id="rId6" Type="http://schemas.openxmlformats.org/officeDocument/2006/relationships/slideLayout" Target="../slideLayouts/slideLayout248.xml"/><Relationship Id="rId11" Type="http://schemas.openxmlformats.org/officeDocument/2006/relationships/slideLayout" Target="../slideLayouts/slideLayout253.xml"/><Relationship Id="rId24" Type="http://schemas.openxmlformats.org/officeDocument/2006/relationships/slideLayout" Target="../slideLayouts/slideLayout266.xml"/><Relationship Id="rId5" Type="http://schemas.openxmlformats.org/officeDocument/2006/relationships/slideLayout" Target="../slideLayouts/slideLayout247.xml"/><Relationship Id="rId15" Type="http://schemas.openxmlformats.org/officeDocument/2006/relationships/slideLayout" Target="../slideLayouts/slideLayout257.xml"/><Relationship Id="rId23" Type="http://schemas.openxmlformats.org/officeDocument/2006/relationships/slideLayout" Target="../slideLayouts/slideLayout265.xml"/><Relationship Id="rId28" Type="http://schemas.openxmlformats.org/officeDocument/2006/relationships/slideLayout" Target="../slideLayouts/slideLayout270.xml"/><Relationship Id="rId10" Type="http://schemas.openxmlformats.org/officeDocument/2006/relationships/slideLayout" Target="../slideLayouts/slideLayout252.xml"/><Relationship Id="rId19" Type="http://schemas.openxmlformats.org/officeDocument/2006/relationships/slideLayout" Target="../slideLayouts/slideLayout261.xml"/><Relationship Id="rId4" Type="http://schemas.openxmlformats.org/officeDocument/2006/relationships/slideLayout" Target="../slideLayouts/slideLayout246.xml"/><Relationship Id="rId9" Type="http://schemas.openxmlformats.org/officeDocument/2006/relationships/slideLayout" Target="../slideLayouts/slideLayout251.xml"/><Relationship Id="rId14" Type="http://schemas.openxmlformats.org/officeDocument/2006/relationships/slideLayout" Target="../slideLayouts/slideLayout256.xml"/><Relationship Id="rId22" Type="http://schemas.openxmlformats.org/officeDocument/2006/relationships/slideLayout" Target="../slideLayouts/slideLayout264.xml"/><Relationship Id="rId27" Type="http://schemas.openxmlformats.org/officeDocument/2006/relationships/slideLayout" Target="../slideLayouts/slideLayout269.xml"/><Relationship Id="rId30" Type="http://schemas.openxmlformats.org/officeDocument/2006/relationships/image" Target="../media/image26.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wm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49.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52.xml"/><Relationship Id="rId7" Type="http://schemas.openxmlformats.org/officeDocument/2006/relationships/image" Target="../media/image7.png"/><Relationship Id="rId2" Type="http://schemas.openxmlformats.org/officeDocument/2006/relationships/slideLayout" Target="../slideLayouts/slideLayout51.xml"/><Relationship Id="rId1" Type="http://schemas.openxmlformats.org/officeDocument/2006/relationships/slideLayout" Target="../slideLayouts/slideLayout50.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55.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9.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8.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9.xml.rels><?xml version="1.0" encoding="UTF-8" standalone="yes"?>
<Relationships xmlns="http://schemas.openxmlformats.org/package/2006/relationships"><Relationship Id="rId1"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5E"/>
            </a:gs>
            <a:gs pos="50000">
              <a:srgbClr val="0000CC"/>
            </a:gs>
            <a:gs pos="100000">
              <a:srgbClr val="00005E"/>
            </a:gs>
          </a:gsLst>
          <a:lin ang="5400000" scaled="1"/>
          <a:tileRect/>
        </a:gradFill>
        <a:effectLst/>
      </p:bgPr>
    </p:bg>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bwMode="auto">
          <a:xfrm>
            <a:off x="730250" y="371475"/>
            <a:ext cx="772795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4745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20484" name="Picture 4"/>
          <p:cNvPicPr>
            <a:picLocks noChangeAspect="1" noChangeArrowheads="1"/>
          </p:cNvPicPr>
          <p:nvPr/>
        </p:nvPicPr>
        <p:blipFill>
          <a:blip r:embed="rId13"/>
          <a:srcRect/>
          <a:stretch>
            <a:fillRect/>
          </a:stretch>
        </p:blipFill>
        <p:spPr bwMode="auto">
          <a:xfrm>
            <a:off x="11113" y="6350"/>
            <a:ext cx="1736725" cy="506413"/>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14" r:id="rId1"/>
    <p:sldLayoutId id="2147483815" r:id="rId2"/>
    <p:sldLayoutId id="2147483816" r:id="rId3"/>
    <p:sldLayoutId id="2147483817" r:id="rId4"/>
    <p:sldLayoutId id="2147483818" r:id="rId5"/>
    <p:sldLayoutId id="2147483819" r:id="rId6"/>
    <p:sldLayoutId id="2147483820" r:id="rId7"/>
    <p:sldLayoutId id="2147483821" r:id="rId8"/>
    <p:sldLayoutId id="2147483822" r:id="rId9"/>
    <p:sldLayoutId id="2147483823" r:id="rId10"/>
    <p:sldLayoutId id="2147483824" r:id="rId11"/>
  </p:sldLayoutIdLst>
  <p:transition/>
  <p:txStyles>
    <p:titleStyle>
      <a:lvl1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5pPr>
      <a:lvl6pPr marL="457200" algn="ctr" rtl="0" fontAlgn="base">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6pPr>
      <a:lvl7pPr marL="914400" algn="ctr" rtl="0" fontAlgn="base">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7pPr>
      <a:lvl8pPr marL="1371600" algn="ctr" rtl="0" fontAlgn="base">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8pPr>
      <a:lvl9pPr marL="1828800" algn="ctr" rtl="0" fontAlgn="base">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lnSpc>
          <a:spcPct val="97000"/>
        </a:lnSpc>
        <a:spcBef>
          <a:spcPct val="20000"/>
        </a:spcBef>
        <a:spcAft>
          <a:spcPct val="20000"/>
        </a:spcAft>
        <a:buClr>
          <a:schemeClr val="accent2"/>
        </a:buClr>
        <a:buFont typeface="Wingdings" pitchFamily="2" charset="2"/>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97000"/>
        </a:lnSpc>
        <a:spcBef>
          <a:spcPct val="20000"/>
        </a:spcBef>
        <a:spcAft>
          <a:spcPct val="20000"/>
        </a:spcAft>
        <a:buClr>
          <a:schemeClr val="accent2"/>
        </a:buClr>
        <a:buFont typeface="Wingdings" pitchFamily="2" charset="2"/>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7000"/>
        </a:lnSpc>
        <a:spcBef>
          <a:spcPct val="20000"/>
        </a:spcBef>
        <a:spcAft>
          <a:spcPct val="20000"/>
        </a:spcAft>
        <a:buClr>
          <a:schemeClr val="accent2"/>
        </a:buClr>
        <a:buFont typeface="Wingdings" pitchFamily="2" charset="2"/>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5pPr>
      <a:lvl6pPr marL="2514600" indent="-228600" algn="l" rtl="0" fontAlgn="base">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6pPr>
      <a:lvl7pPr marL="2971800" indent="-228600" algn="l" rtl="0" fontAlgn="base">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7pPr>
      <a:lvl8pPr marL="3429000" indent="-228600" algn="l" rtl="0" fontAlgn="base">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8pPr>
      <a:lvl9pPr marL="3886200" indent="-228600" algn="l" rtl="0" fontAlgn="base">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rgbClr val="0046AD"/>
        </a:solidFill>
        <a:effectLst/>
      </p:bgPr>
    </p:bg>
    <p:spTree>
      <p:nvGrpSpPr>
        <p:cNvPr id="1" name=""/>
        <p:cNvGrpSpPr/>
        <p:nvPr/>
      </p:nvGrpSpPr>
      <p:grpSpPr>
        <a:xfrm>
          <a:off x="0" y="0"/>
          <a:ext cx="0" cy="0"/>
          <a:chOff x="0" y="0"/>
          <a:chExt cx="0" cy="0"/>
        </a:xfrm>
      </p:grpSpPr>
      <p:sp>
        <p:nvSpPr>
          <p:cNvPr id="248834" name="Rectangle 3"/>
          <p:cNvSpPr>
            <a:spLocks noGrp="1" noChangeArrowheads="1"/>
          </p:cNvSpPr>
          <p:nvPr>
            <p:ph type="title"/>
          </p:nvPr>
        </p:nvSpPr>
        <p:spPr bwMode="auto">
          <a:xfrm>
            <a:off x="0" y="0"/>
            <a:ext cx="9144000" cy="557213"/>
          </a:xfrm>
          <a:prstGeom prst="rect">
            <a:avLst/>
          </a:prstGeom>
          <a:solidFill>
            <a:srgbClr val="3366FF">
              <a:alpha val="72000"/>
            </a:srgbClr>
          </a:solidFill>
          <a:ln>
            <a:noFill/>
          </a:ln>
          <a:extLst/>
        </p:spPr>
        <p:txBody>
          <a:bodyPr vert="horz" wrap="square" lIns="90966" tIns="45484" rIns="90966" bIns="45720" numCol="1" anchor="t" anchorCtr="0" compatLnSpc="1">
            <a:prstTxWarp prst="textNoShape">
              <a:avLst/>
            </a:prstTxWarp>
            <a:spAutoFit/>
          </a:bodyPr>
          <a:lstStyle/>
          <a:p>
            <a:pPr lvl="0"/>
            <a:r>
              <a:rPr lang="en-US"/>
              <a:t>Click to edit Master title style</a:t>
            </a:r>
          </a:p>
        </p:txBody>
      </p:sp>
      <p:sp>
        <p:nvSpPr>
          <p:cNvPr id="248835" name="Rectangle 4"/>
          <p:cNvSpPr>
            <a:spLocks noGrp="1" noChangeArrowheads="1"/>
          </p:cNvSpPr>
          <p:nvPr>
            <p:ph type="body" idx="1"/>
          </p:nvPr>
        </p:nvSpPr>
        <p:spPr bwMode="auto">
          <a:xfrm>
            <a:off x="249238" y="1130300"/>
            <a:ext cx="8645525" cy="5041900"/>
          </a:xfrm>
          <a:prstGeom prst="rect">
            <a:avLst/>
          </a:prstGeom>
          <a:noFill/>
          <a:ln>
            <a:noFill/>
          </a:ln>
          <a:extLst/>
        </p:spPr>
        <p:txBody>
          <a:bodyPr vert="horz" wrap="square" lIns="90966" tIns="45484" rIns="90966" bIns="45484" numCol="1" anchor="t" anchorCtr="0" compatLnSpc="1">
            <a:prstTxWarp prst="textNoShape">
              <a:avLst/>
            </a:prstTxWarp>
          </a:bodyPr>
          <a:lstStyle/>
          <a:p>
            <a:pPr lvl="0"/>
            <a:r>
              <a:rPr lang="en-US"/>
              <a:t>First level</a:t>
            </a:r>
          </a:p>
          <a:p>
            <a:pPr lvl="1"/>
            <a:r>
              <a:rPr lang="en-US"/>
              <a:t>Second level</a:t>
            </a:r>
          </a:p>
          <a:p>
            <a:pPr lvl="2"/>
            <a:r>
              <a:rPr lang="en-US"/>
              <a:t>Third level</a:t>
            </a:r>
          </a:p>
          <a:p>
            <a:pPr lvl="3"/>
            <a:r>
              <a:rPr lang="en-US"/>
              <a:t>Fourth level</a:t>
            </a:r>
          </a:p>
        </p:txBody>
      </p:sp>
    </p:spTree>
    <p:extLst>
      <p:ext uri="{BB962C8B-B14F-4D97-AF65-F5344CB8AC3E}">
        <p14:creationId xmlns:p14="http://schemas.microsoft.com/office/powerpoint/2010/main" val="222143598"/>
      </p:ext>
    </p:extLst>
  </p:cSld>
  <p:clrMap bg1="lt1" tx1="dk1" bg2="lt2" tx2="dk2" accent1="accent1" accent2="accent2" accent3="accent3" accent4="accent4" accent5="accent5" accent6="accent6" hlink="hlink" folHlink="folHlink"/>
  <p:sldLayoutIdLst>
    <p:sldLayoutId id="2147484290" r:id="rId1"/>
    <p:sldLayoutId id="2147484291" r:id="rId2"/>
    <p:sldLayoutId id="2147484292" r:id="rId3"/>
    <p:sldLayoutId id="2147484293" r:id="rId4"/>
    <p:sldLayoutId id="2147484294" r:id="rId5"/>
    <p:sldLayoutId id="2147484295" r:id="rId6"/>
    <p:sldLayoutId id="2147484296" r:id="rId7"/>
    <p:sldLayoutId id="2147484297" r:id="rId8"/>
    <p:sldLayoutId id="2147484298" r:id="rId9"/>
    <p:sldLayoutId id="2147484299" r:id="rId10"/>
    <p:sldLayoutId id="2147484300" r:id="rId11"/>
  </p:sldLayoutIdLst>
  <p:txStyles>
    <p:titleStyle>
      <a:lvl1pPr algn="ctr" rtl="0" eaLnBrk="0" fontAlgn="base" hangingPunct="0">
        <a:lnSpc>
          <a:spcPct val="90000"/>
        </a:lnSpc>
        <a:spcBef>
          <a:spcPct val="0"/>
        </a:spcBef>
        <a:spcAft>
          <a:spcPct val="0"/>
        </a:spcAft>
        <a:defRPr sz="3400" b="1">
          <a:solidFill>
            <a:srgbClr val="FFFF00"/>
          </a:solidFill>
          <a:effectLst>
            <a:outerShdw blurRad="38100" dist="38100" dir="2700000" algn="tl">
              <a:srgbClr val="000000"/>
            </a:outerShdw>
          </a:effectLst>
          <a:latin typeface="+mj-lt"/>
          <a:ea typeface="ＭＳ Ｐゴシック" pitchFamily="34" charset="-128"/>
          <a:cs typeface="+mj-cs"/>
        </a:defRPr>
      </a:lvl1pPr>
      <a:lvl2pPr algn="ctr" rtl="0" eaLnBrk="0" fontAlgn="base" hangingPunct="0">
        <a:lnSpc>
          <a:spcPct val="90000"/>
        </a:lnSpc>
        <a:spcBef>
          <a:spcPct val="0"/>
        </a:spcBef>
        <a:spcAft>
          <a:spcPct val="0"/>
        </a:spcAft>
        <a:defRPr sz="3400" b="1">
          <a:solidFill>
            <a:srgbClr val="FFFF00"/>
          </a:solidFill>
          <a:effectLst>
            <a:outerShdw blurRad="38100" dist="38100" dir="2700000" algn="tl">
              <a:srgbClr val="000000"/>
            </a:outerShdw>
          </a:effectLst>
          <a:latin typeface="Arial" charset="0"/>
          <a:ea typeface="ＭＳ Ｐゴシック" pitchFamily="34" charset="-128"/>
          <a:cs typeface="Arial" charset="0"/>
        </a:defRPr>
      </a:lvl2pPr>
      <a:lvl3pPr algn="ctr" rtl="0" eaLnBrk="0" fontAlgn="base" hangingPunct="0">
        <a:lnSpc>
          <a:spcPct val="90000"/>
        </a:lnSpc>
        <a:spcBef>
          <a:spcPct val="0"/>
        </a:spcBef>
        <a:spcAft>
          <a:spcPct val="0"/>
        </a:spcAft>
        <a:defRPr sz="3400" b="1">
          <a:solidFill>
            <a:srgbClr val="FFFF00"/>
          </a:solidFill>
          <a:effectLst>
            <a:outerShdw blurRad="38100" dist="38100" dir="2700000" algn="tl">
              <a:srgbClr val="000000"/>
            </a:outerShdw>
          </a:effectLst>
          <a:latin typeface="Arial" charset="0"/>
          <a:ea typeface="ＭＳ Ｐゴシック" pitchFamily="34" charset="-128"/>
          <a:cs typeface="Arial" charset="0"/>
        </a:defRPr>
      </a:lvl3pPr>
      <a:lvl4pPr algn="ctr" rtl="0" eaLnBrk="0" fontAlgn="base" hangingPunct="0">
        <a:lnSpc>
          <a:spcPct val="90000"/>
        </a:lnSpc>
        <a:spcBef>
          <a:spcPct val="0"/>
        </a:spcBef>
        <a:spcAft>
          <a:spcPct val="0"/>
        </a:spcAft>
        <a:defRPr sz="3400" b="1">
          <a:solidFill>
            <a:srgbClr val="FFFF00"/>
          </a:solidFill>
          <a:effectLst>
            <a:outerShdw blurRad="38100" dist="38100" dir="2700000" algn="tl">
              <a:srgbClr val="000000"/>
            </a:outerShdw>
          </a:effectLst>
          <a:latin typeface="Arial" charset="0"/>
          <a:ea typeface="ＭＳ Ｐゴシック" pitchFamily="34" charset="-128"/>
          <a:cs typeface="Arial" charset="0"/>
        </a:defRPr>
      </a:lvl4pPr>
      <a:lvl5pPr algn="ctr" rtl="0" eaLnBrk="0" fontAlgn="base" hangingPunct="0">
        <a:lnSpc>
          <a:spcPct val="90000"/>
        </a:lnSpc>
        <a:spcBef>
          <a:spcPct val="0"/>
        </a:spcBef>
        <a:spcAft>
          <a:spcPct val="0"/>
        </a:spcAft>
        <a:defRPr sz="3400" b="1">
          <a:solidFill>
            <a:srgbClr val="FFFF00"/>
          </a:solidFill>
          <a:effectLst>
            <a:outerShdw blurRad="38100" dist="38100" dir="2700000" algn="tl">
              <a:srgbClr val="000000"/>
            </a:outerShdw>
          </a:effectLst>
          <a:latin typeface="Arial" charset="0"/>
          <a:ea typeface="ＭＳ Ｐゴシック" pitchFamily="34" charset="-128"/>
          <a:cs typeface="Arial" charset="0"/>
        </a:defRPr>
      </a:lvl5pPr>
      <a:lvl6pPr marL="457200" algn="ctr" rtl="0" fontAlgn="base">
        <a:lnSpc>
          <a:spcPct val="90000"/>
        </a:lnSpc>
        <a:spcBef>
          <a:spcPct val="0"/>
        </a:spcBef>
        <a:spcAft>
          <a:spcPct val="0"/>
        </a:spcAft>
        <a:defRPr sz="3400" b="1">
          <a:solidFill>
            <a:srgbClr val="FFFF00"/>
          </a:solidFill>
          <a:effectLst>
            <a:outerShdw blurRad="38100" dist="38100" dir="2700000" algn="tl">
              <a:srgbClr val="000000"/>
            </a:outerShdw>
          </a:effectLst>
          <a:latin typeface="Arial" charset="0"/>
          <a:ea typeface="ＭＳ Ｐゴシック" pitchFamily="34" charset="-128"/>
          <a:cs typeface="Arial" charset="0"/>
        </a:defRPr>
      </a:lvl6pPr>
      <a:lvl7pPr marL="914400" algn="ctr" rtl="0" fontAlgn="base">
        <a:lnSpc>
          <a:spcPct val="90000"/>
        </a:lnSpc>
        <a:spcBef>
          <a:spcPct val="0"/>
        </a:spcBef>
        <a:spcAft>
          <a:spcPct val="0"/>
        </a:spcAft>
        <a:defRPr sz="3400" b="1">
          <a:solidFill>
            <a:srgbClr val="FFFF00"/>
          </a:solidFill>
          <a:effectLst>
            <a:outerShdw blurRad="38100" dist="38100" dir="2700000" algn="tl">
              <a:srgbClr val="000000"/>
            </a:outerShdw>
          </a:effectLst>
          <a:latin typeface="Arial" charset="0"/>
          <a:ea typeface="ＭＳ Ｐゴシック" pitchFamily="34" charset="-128"/>
          <a:cs typeface="Arial" charset="0"/>
        </a:defRPr>
      </a:lvl7pPr>
      <a:lvl8pPr marL="1371600" algn="ctr" rtl="0" fontAlgn="base">
        <a:lnSpc>
          <a:spcPct val="90000"/>
        </a:lnSpc>
        <a:spcBef>
          <a:spcPct val="0"/>
        </a:spcBef>
        <a:spcAft>
          <a:spcPct val="0"/>
        </a:spcAft>
        <a:defRPr sz="3400" b="1">
          <a:solidFill>
            <a:srgbClr val="FFFF00"/>
          </a:solidFill>
          <a:effectLst>
            <a:outerShdw blurRad="38100" dist="38100" dir="2700000" algn="tl">
              <a:srgbClr val="000000"/>
            </a:outerShdw>
          </a:effectLst>
          <a:latin typeface="Arial" charset="0"/>
          <a:ea typeface="ＭＳ Ｐゴシック" pitchFamily="34" charset="-128"/>
          <a:cs typeface="Arial" charset="0"/>
        </a:defRPr>
      </a:lvl8pPr>
      <a:lvl9pPr marL="1828800" algn="ctr" rtl="0" fontAlgn="base">
        <a:lnSpc>
          <a:spcPct val="90000"/>
        </a:lnSpc>
        <a:spcBef>
          <a:spcPct val="0"/>
        </a:spcBef>
        <a:spcAft>
          <a:spcPct val="0"/>
        </a:spcAft>
        <a:defRPr sz="3400" b="1">
          <a:solidFill>
            <a:srgbClr val="FFFF00"/>
          </a:solidFill>
          <a:effectLst>
            <a:outerShdw blurRad="38100" dist="38100" dir="2700000" algn="tl">
              <a:srgbClr val="000000"/>
            </a:outerShdw>
          </a:effectLst>
          <a:latin typeface="Arial" charset="0"/>
          <a:ea typeface="ＭＳ Ｐゴシック" pitchFamily="34" charset="-128"/>
          <a:cs typeface="Arial" charset="0"/>
        </a:defRPr>
      </a:lvl9pPr>
    </p:titleStyle>
    <p:bodyStyle>
      <a:lvl1pPr marL="265113" indent="-265113" algn="l" rtl="0" eaLnBrk="0" fontAlgn="base" hangingPunct="0">
        <a:spcBef>
          <a:spcPct val="50000"/>
        </a:spcBef>
        <a:spcAft>
          <a:spcPct val="0"/>
        </a:spcAft>
        <a:buClr>
          <a:srgbClr val="00CCFF"/>
        </a:buClr>
        <a:buSzPct val="80000"/>
        <a:buFont typeface="Wingdings" pitchFamily="2" charset="2"/>
        <a:buChar char="§"/>
        <a:defRPr sz="2800">
          <a:solidFill>
            <a:schemeClr val="bg1"/>
          </a:solidFill>
          <a:effectLst>
            <a:outerShdw blurRad="38100" dist="38100" dir="2700000" algn="tl">
              <a:srgbClr val="000000"/>
            </a:outerShdw>
          </a:effectLst>
          <a:latin typeface="+mn-lt"/>
          <a:ea typeface="ＭＳ Ｐゴシック" pitchFamily="34" charset="-128"/>
          <a:cs typeface="+mn-cs"/>
        </a:defRPr>
      </a:lvl1pPr>
      <a:lvl2pPr marL="776288" indent="-266700" algn="l" rtl="0" eaLnBrk="0" fontAlgn="base" hangingPunct="0">
        <a:spcBef>
          <a:spcPct val="25000"/>
        </a:spcBef>
        <a:spcAft>
          <a:spcPct val="0"/>
        </a:spcAft>
        <a:buClr>
          <a:srgbClr val="00CCFF"/>
        </a:buClr>
        <a:buSzPct val="80000"/>
        <a:buFont typeface="Wingdings" pitchFamily="2" charset="2"/>
        <a:buChar char="§"/>
        <a:defRPr sz="2400">
          <a:solidFill>
            <a:schemeClr val="bg1"/>
          </a:solidFill>
          <a:effectLst>
            <a:outerShdw blurRad="38100" dist="38100" dir="2700000" algn="tl">
              <a:srgbClr val="000000"/>
            </a:outerShdw>
          </a:effectLst>
          <a:latin typeface="+mn-lt"/>
          <a:ea typeface="ＭＳ Ｐゴシック" pitchFamily="34" charset="-128"/>
          <a:cs typeface="+mn-cs"/>
        </a:defRPr>
      </a:lvl2pPr>
      <a:lvl3pPr marL="1193800" indent="-246063" algn="l" rtl="0" eaLnBrk="0" fontAlgn="base" hangingPunct="0">
        <a:spcBef>
          <a:spcPct val="12000"/>
        </a:spcBef>
        <a:spcAft>
          <a:spcPct val="0"/>
        </a:spcAft>
        <a:buClr>
          <a:srgbClr val="00CCFF"/>
        </a:buClr>
        <a:buSzPct val="80000"/>
        <a:buFont typeface="Wingdings" pitchFamily="2" charset="2"/>
        <a:buChar char="§"/>
        <a:defRPr sz="2000">
          <a:solidFill>
            <a:schemeClr val="bg1"/>
          </a:solidFill>
          <a:effectLst>
            <a:outerShdw blurRad="38100" dist="38100" dir="2700000" algn="tl">
              <a:srgbClr val="000000"/>
            </a:outerShdw>
          </a:effectLst>
          <a:latin typeface="+mn-lt"/>
          <a:ea typeface="ＭＳ Ｐゴシック" pitchFamily="34" charset="-128"/>
          <a:cs typeface="+mn-cs"/>
        </a:defRPr>
      </a:lvl3pPr>
      <a:lvl4pPr marL="1487488" indent="-198438" algn="l" rtl="0" eaLnBrk="0" fontAlgn="base" hangingPunct="0">
        <a:spcBef>
          <a:spcPct val="0"/>
        </a:spcBef>
        <a:spcAft>
          <a:spcPct val="0"/>
        </a:spcAft>
        <a:buClr>
          <a:srgbClr val="00CCFF"/>
        </a:buClr>
        <a:buSzPct val="80000"/>
        <a:buFont typeface="Wingdings" pitchFamily="2" charset="2"/>
        <a:buChar char="§"/>
        <a:defRPr sz="2000">
          <a:solidFill>
            <a:schemeClr val="bg1"/>
          </a:solidFill>
          <a:effectLst>
            <a:outerShdw blurRad="38100" dist="38100" dir="2700000" algn="tl">
              <a:srgbClr val="000000"/>
            </a:outerShdw>
          </a:effectLst>
          <a:latin typeface="+mn-lt"/>
          <a:ea typeface="ＭＳ Ｐゴシック" pitchFamily="34" charset="-128"/>
          <a:cs typeface="+mn-cs"/>
        </a:defRPr>
      </a:lvl4pPr>
      <a:lvl5pPr marL="2589213" indent="-298450" algn="l" rtl="0" eaLnBrk="0" fontAlgn="base" hangingPunct="0">
        <a:spcBef>
          <a:spcPct val="20000"/>
        </a:spcBef>
        <a:spcAft>
          <a:spcPct val="0"/>
        </a:spcAft>
        <a:buClr>
          <a:srgbClr val="D41144"/>
        </a:buClr>
        <a:buSzPct val="90000"/>
        <a:buBlip>
          <a:blip r:embed="rId13"/>
        </a:buBlip>
        <a:defRPr sz="1600">
          <a:solidFill>
            <a:schemeClr val="bg1"/>
          </a:solidFill>
          <a:latin typeface="+mn-lt"/>
          <a:ea typeface="ＭＳ Ｐゴシック" pitchFamily="34" charset="-128"/>
          <a:cs typeface="+mn-cs"/>
        </a:defRPr>
      </a:lvl5pPr>
      <a:lvl6pPr marL="3046413" indent="-298450" algn="l" rtl="0" fontAlgn="base">
        <a:spcBef>
          <a:spcPct val="20000"/>
        </a:spcBef>
        <a:spcAft>
          <a:spcPct val="0"/>
        </a:spcAft>
        <a:buClr>
          <a:srgbClr val="D41144"/>
        </a:buClr>
        <a:buSzPct val="90000"/>
        <a:buBlip>
          <a:blip r:embed="rId13"/>
        </a:buBlip>
        <a:defRPr sz="1600">
          <a:solidFill>
            <a:schemeClr val="bg1"/>
          </a:solidFill>
          <a:latin typeface="+mn-lt"/>
          <a:ea typeface="+mn-ea"/>
          <a:cs typeface="+mn-cs"/>
        </a:defRPr>
      </a:lvl6pPr>
      <a:lvl7pPr marL="3503613" indent="-298450" algn="l" rtl="0" fontAlgn="base">
        <a:spcBef>
          <a:spcPct val="20000"/>
        </a:spcBef>
        <a:spcAft>
          <a:spcPct val="0"/>
        </a:spcAft>
        <a:buClr>
          <a:srgbClr val="D41144"/>
        </a:buClr>
        <a:buSzPct val="90000"/>
        <a:buBlip>
          <a:blip r:embed="rId13"/>
        </a:buBlip>
        <a:defRPr sz="1600">
          <a:solidFill>
            <a:schemeClr val="bg1"/>
          </a:solidFill>
          <a:latin typeface="+mn-lt"/>
          <a:ea typeface="+mn-ea"/>
          <a:cs typeface="+mn-cs"/>
        </a:defRPr>
      </a:lvl7pPr>
      <a:lvl8pPr marL="3960813" indent="-298450" algn="l" rtl="0" fontAlgn="base">
        <a:spcBef>
          <a:spcPct val="20000"/>
        </a:spcBef>
        <a:spcAft>
          <a:spcPct val="0"/>
        </a:spcAft>
        <a:buClr>
          <a:srgbClr val="D41144"/>
        </a:buClr>
        <a:buSzPct val="90000"/>
        <a:buBlip>
          <a:blip r:embed="rId13"/>
        </a:buBlip>
        <a:defRPr sz="1600">
          <a:solidFill>
            <a:schemeClr val="bg1"/>
          </a:solidFill>
          <a:latin typeface="+mn-lt"/>
          <a:ea typeface="+mn-ea"/>
          <a:cs typeface="+mn-cs"/>
        </a:defRPr>
      </a:lvl8pPr>
      <a:lvl9pPr marL="4418013" indent="-298450" algn="l" rtl="0" fontAlgn="base">
        <a:spcBef>
          <a:spcPct val="20000"/>
        </a:spcBef>
        <a:spcAft>
          <a:spcPct val="0"/>
        </a:spcAft>
        <a:buClr>
          <a:srgbClr val="D41144"/>
        </a:buClr>
        <a:buSzPct val="90000"/>
        <a:buBlip>
          <a:blip r:embed="rId13"/>
        </a:buBlip>
        <a:defRPr sz="16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70658" name="Rectangle 2"/>
          <p:cNvSpPr>
            <a:spLocks noGrp="1" noChangeArrowheads="1"/>
          </p:cNvSpPr>
          <p:nvPr>
            <p:ph type="body" idx="1"/>
          </p:nvPr>
        </p:nvSpPr>
        <p:spPr bwMode="auto">
          <a:xfrm>
            <a:off x="228600" y="12192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70659" name="Title Placeholder 1"/>
          <p:cNvSpPr>
            <a:spLocks noGrp="1"/>
          </p:cNvSpPr>
          <p:nvPr>
            <p:ph type="title"/>
          </p:nvPr>
        </p:nvSpPr>
        <p:spPr bwMode="auto">
          <a:xfrm>
            <a:off x="0" y="0"/>
            <a:ext cx="906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91140" name="TextBox 5"/>
          <p:cNvSpPr txBox="1">
            <a:spLocks noChangeArrowheads="1"/>
          </p:cNvSpPr>
          <p:nvPr userDrawn="1"/>
        </p:nvSpPr>
        <p:spPr bwMode="auto">
          <a:xfrm>
            <a:off x="7772400" y="6705600"/>
            <a:ext cx="1430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en-US" altLang="en-US" sz="800">
                <a:solidFill>
                  <a:srgbClr val="FFFFFF"/>
                </a:solidFill>
                <a:latin typeface="Lucida Sans Unicode" pitchFamily="34" charset="0"/>
              </a:rPr>
              <a:t>IC-244103–AC JUL 2014</a:t>
            </a:r>
          </a:p>
        </p:txBody>
      </p:sp>
    </p:spTree>
    <p:extLst>
      <p:ext uri="{BB962C8B-B14F-4D97-AF65-F5344CB8AC3E}">
        <p14:creationId xmlns:p14="http://schemas.microsoft.com/office/powerpoint/2010/main" val="2194566667"/>
      </p:ext>
    </p:extLst>
  </p:cSld>
  <p:clrMap bg1="lt1" tx1="dk1" bg2="lt2" tx2="dk2" accent1="accent1" accent2="accent2" accent3="accent3" accent4="accent4" accent5="accent5" accent6="accent6" hlink="hlink" folHlink="folHlink"/>
  <p:sldLayoutIdLst>
    <p:sldLayoutId id="2147484326" r:id="rId1"/>
    <p:sldLayoutId id="2147484327" r:id="rId2"/>
    <p:sldLayoutId id="2147484328" r:id="rId3"/>
    <p:sldLayoutId id="2147484329" r:id="rId4"/>
    <p:sldLayoutId id="2147484330" r:id="rId5"/>
    <p:sldLayoutId id="2147484331" r:id="rId6"/>
    <p:sldLayoutId id="2147484332" r:id="rId7"/>
    <p:sldLayoutId id="2147484333" r:id="rId8"/>
    <p:sldLayoutId id="2147484334" r:id="rId9"/>
    <p:sldLayoutId id="2147484335" r:id="rId10"/>
    <p:sldLayoutId id="2147484336" r:id="rId11"/>
    <p:sldLayoutId id="2147484337" r:id="rId12"/>
    <p:sldLayoutId id="2147484338" r:id="rId13"/>
    <p:sldLayoutId id="2147484339" r:id="rId14"/>
    <p:sldLayoutId id="2147484340" r:id="rId15"/>
  </p:sldLayoutIdLst>
  <p:transition spd="med">
    <p:fade/>
  </p:transition>
  <p:hf sldNum="0" hdr="0" dt="0"/>
  <p:txStyles>
    <p:titleStyle>
      <a:lvl1pPr algn="l" rtl="0" eaLnBrk="0" fontAlgn="base" hangingPunct="0">
        <a:spcBef>
          <a:spcPct val="0"/>
        </a:spcBef>
        <a:spcAft>
          <a:spcPct val="0"/>
        </a:spcAft>
        <a:defRPr sz="3600">
          <a:solidFill>
            <a:srgbClr val="FFFF66"/>
          </a:solidFill>
          <a:latin typeface="+mj-lt"/>
          <a:ea typeface="+mj-ea"/>
          <a:cs typeface="+mj-cs"/>
        </a:defRPr>
      </a:lvl1pPr>
      <a:lvl2pPr algn="l" rtl="0" eaLnBrk="0" fontAlgn="base" hangingPunct="0">
        <a:spcBef>
          <a:spcPct val="0"/>
        </a:spcBef>
        <a:spcAft>
          <a:spcPct val="0"/>
        </a:spcAft>
        <a:defRPr sz="3600">
          <a:solidFill>
            <a:srgbClr val="FFFF66"/>
          </a:solidFill>
          <a:latin typeface="Lucida Sans Unicode" pitchFamily="34" charset="0"/>
          <a:cs typeface="Lucida Sans Unicode" pitchFamily="34" charset="0"/>
        </a:defRPr>
      </a:lvl2pPr>
      <a:lvl3pPr algn="l" rtl="0" eaLnBrk="0" fontAlgn="base" hangingPunct="0">
        <a:spcBef>
          <a:spcPct val="0"/>
        </a:spcBef>
        <a:spcAft>
          <a:spcPct val="0"/>
        </a:spcAft>
        <a:defRPr sz="3600">
          <a:solidFill>
            <a:srgbClr val="FFFF66"/>
          </a:solidFill>
          <a:latin typeface="Lucida Sans Unicode" pitchFamily="34" charset="0"/>
          <a:cs typeface="Lucida Sans Unicode" pitchFamily="34" charset="0"/>
        </a:defRPr>
      </a:lvl3pPr>
      <a:lvl4pPr algn="l" rtl="0" eaLnBrk="0" fontAlgn="base" hangingPunct="0">
        <a:spcBef>
          <a:spcPct val="0"/>
        </a:spcBef>
        <a:spcAft>
          <a:spcPct val="0"/>
        </a:spcAft>
        <a:defRPr sz="3600">
          <a:solidFill>
            <a:srgbClr val="FFFF66"/>
          </a:solidFill>
          <a:latin typeface="Lucida Sans Unicode" pitchFamily="34" charset="0"/>
          <a:cs typeface="Lucida Sans Unicode" pitchFamily="34" charset="0"/>
        </a:defRPr>
      </a:lvl4pPr>
      <a:lvl5pPr algn="l" rtl="0" eaLnBrk="0" fontAlgn="base" hangingPunct="0">
        <a:spcBef>
          <a:spcPct val="0"/>
        </a:spcBef>
        <a:spcAft>
          <a:spcPct val="0"/>
        </a:spcAft>
        <a:defRPr sz="3600">
          <a:solidFill>
            <a:srgbClr val="FFFF66"/>
          </a:solidFill>
          <a:latin typeface="Lucida Sans Unicode" pitchFamily="34" charset="0"/>
          <a:cs typeface="Lucida Sans Unicode" pitchFamily="34" charset="0"/>
        </a:defRPr>
      </a:lvl5pPr>
      <a:lvl6pPr marL="457200" algn="l" rtl="0" fontAlgn="base">
        <a:spcBef>
          <a:spcPct val="0"/>
        </a:spcBef>
        <a:spcAft>
          <a:spcPct val="0"/>
        </a:spcAft>
        <a:defRPr sz="3600">
          <a:solidFill>
            <a:srgbClr val="FFFF66"/>
          </a:solidFill>
          <a:latin typeface="Lucida Sans Unicode" pitchFamily="34" charset="0"/>
          <a:cs typeface="Lucida Sans Unicode" pitchFamily="34" charset="0"/>
        </a:defRPr>
      </a:lvl6pPr>
      <a:lvl7pPr marL="914400" algn="l" rtl="0" fontAlgn="base">
        <a:spcBef>
          <a:spcPct val="0"/>
        </a:spcBef>
        <a:spcAft>
          <a:spcPct val="0"/>
        </a:spcAft>
        <a:defRPr sz="3600">
          <a:solidFill>
            <a:srgbClr val="FFFF66"/>
          </a:solidFill>
          <a:latin typeface="Lucida Sans Unicode" pitchFamily="34" charset="0"/>
          <a:cs typeface="Lucida Sans Unicode" pitchFamily="34" charset="0"/>
        </a:defRPr>
      </a:lvl7pPr>
      <a:lvl8pPr marL="1371600" algn="l" rtl="0" fontAlgn="base">
        <a:spcBef>
          <a:spcPct val="0"/>
        </a:spcBef>
        <a:spcAft>
          <a:spcPct val="0"/>
        </a:spcAft>
        <a:defRPr sz="3600">
          <a:solidFill>
            <a:srgbClr val="FFFF66"/>
          </a:solidFill>
          <a:latin typeface="Lucida Sans Unicode" pitchFamily="34" charset="0"/>
          <a:cs typeface="Lucida Sans Unicode" pitchFamily="34" charset="0"/>
        </a:defRPr>
      </a:lvl8pPr>
      <a:lvl9pPr marL="1828800" algn="l" rtl="0" fontAlgn="base">
        <a:spcBef>
          <a:spcPct val="0"/>
        </a:spcBef>
        <a:spcAft>
          <a:spcPct val="0"/>
        </a:spcAft>
        <a:defRPr sz="3600">
          <a:solidFill>
            <a:srgbClr val="FFFF66"/>
          </a:solidFill>
          <a:latin typeface="Lucida Sans Unicode" pitchFamily="34" charset="0"/>
          <a:cs typeface="Lucida Sans Unicode" pitchFamily="34" charset="0"/>
        </a:defRPr>
      </a:lvl9pPr>
    </p:titleStyle>
    <p:bodyStyle>
      <a:lvl1pPr marL="228600" indent="-228600" algn="l" rtl="0" eaLnBrk="0" fontAlgn="base" hangingPunct="0">
        <a:spcBef>
          <a:spcPct val="20000"/>
        </a:spcBef>
        <a:spcAft>
          <a:spcPct val="0"/>
        </a:spcAft>
        <a:buClr>
          <a:schemeClr val="bg1"/>
        </a:buClr>
        <a:buFont typeface="Wingdings" pitchFamily="2" charset="2"/>
        <a:buChar char=""/>
        <a:defRPr sz="2400">
          <a:solidFill>
            <a:schemeClr val="bg1"/>
          </a:solidFill>
          <a:latin typeface="+mn-lt"/>
          <a:ea typeface="+mn-ea"/>
          <a:cs typeface="+mn-cs"/>
        </a:defRPr>
      </a:lvl1pPr>
      <a:lvl2pPr marL="685800" indent="-228600" algn="l" rtl="0" eaLnBrk="0" fontAlgn="base" hangingPunct="0">
        <a:spcBef>
          <a:spcPct val="20000"/>
        </a:spcBef>
        <a:spcAft>
          <a:spcPct val="0"/>
        </a:spcAft>
        <a:buFont typeface="Wingdings" pitchFamily="2" charset="2"/>
        <a:buChar char=""/>
        <a:defRPr sz="2400">
          <a:solidFill>
            <a:schemeClr val="bg1"/>
          </a:solidFill>
          <a:latin typeface="+mn-lt"/>
          <a:cs typeface="+mn-cs"/>
        </a:defRPr>
      </a:lvl2pPr>
      <a:lvl3pPr marL="1143000" indent="-228600" algn="l" rtl="0" eaLnBrk="0" fontAlgn="base" hangingPunct="0">
        <a:spcBef>
          <a:spcPct val="20000"/>
        </a:spcBef>
        <a:spcAft>
          <a:spcPct val="0"/>
        </a:spcAft>
        <a:buFont typeface="Calibri" pitchFamily="34" charset="0"/>
        <a:buChar char="-"/>
        <a:defRPr sz="2000">
          <a:solidFill>
            <a:schemeClr val="bg1"/>
          </a:solidFill>
          <a:latin typeface="+mn-lt"/>
          <a:cs typeface="+mn-cs"/>
        </a:defRPr>
      </a:lvl3pPr>
      <a:lvl4pPr marL="1943100" indent="-457200" algn="l" rtl="0" eaLnBrk="0" fontAlgn="base" hangingPunct="0">
        <a:spcBef>
          <a:spcPct val="20000"/>
        </a:spcBef>
        <a:spcAft>
          <a:spcPct val="0"/>
        </a:spcAft>
        <a:buFont typeface="Calibri" pitchFamily="34" charset="0"/>
        <a:buAutoNum type="alphaLcParenR"/>
        <a:defRPr sz="1600">
          <a:solidFill>
            <a:schemeClr val="bg1"/>
          </a:solidFill>
          <a:latin typeface="+mn-lt"/>
          <a:cs typeface="+mn-cs"/>
        </a:defRPr>
      </a:lvl4pPr>
      <a:lvl5pPr marL="2286000" indent="-228600" algn="l" rtl="0" eaLnBrk="0" fontAlgn="base" hangingPunct="0">
        <a:spcBef>
          <a:spcPct val="20000"/>
        </a:spcBef>
        <a:spcAft>
          <a:spcPct val="0"/>
        </a:spcAft>
        <a:buFont typeface="Arial" pitchFamily="34" charset="0"/>
        <a:buChar char="»"/>
        <a:defRPr sz="1200">
          <a:solidFill>
            <a:schemeClr val="bg1"/>
          </a:solidFill>
          <a:latin typeface="+mn-lt"/>
          <a:cs typeface="+mn-cs"/>
        </a:defRPr>
      </a:lvl5pPr>
      <a:lvl6pPr marL="2743200" indent="-228600" algn="l" rtl="0" fontAlgn="base">
        <a:spcBef>
          <a:spcPct val="20000"/>
        </a:spcBef>
        <a:spcAft>
          <a:spcPct val="0"/>
        </a:spcAft>
        <a:buFont typeface="Arial" pitchFamily="34" charset="0"/>
        <a:buChar char="»"/>
        <a:defRPr sz="1200">
          <a:solidFill>
            <a:schemeClr val="bg1"/>
          </a:solidFill>
          <a:latin typeface="+mn-lt"/>
          <a:cs typeface="+mn-cs"/>
        </a:defRPr>
      </a:lvl6pPr>
      <a:lvl7pPr marL="3200400" indent="-228600" algn="l" rtl="0" fontAlgn="base">
        <a:spcBef>
          <a:spcPct val="20000"/>
        </a:spcBef>
        <a:spcAft>
          <a:spcPct val="0"/>
        </a:spcAft>
        <a:buFont typeface="Arial" pitchFamily="34" charset="0"/>
        <a:buChar char="»"/>
        <a:defRPr sz="1200">
          <a:solidFill>
            <a:schemeClr val="bg1"/>
          </a:solidFill>
          <a:latin typeface="+mn-lt"/>
          <a:cs typeface="+mn-cs"/>
        </a:defRPr>
      </a:lvl7pPr>
      <a:lvl8pPr marL="3657600" indent="-228600" algn="l" rtl="0" fontAlgn="base">
        <a:spcBef>
          <a:spcPct val="20000"/>
        </a:spcBef>
        <a:spcAft>
          <a:spcPct val="0"/>
        </a:spcAft>
        <a:buFont typeface="Arial" pitchFamily="34" charset="0"/>
        <a:buChar char="»"/>
        <a:defRPr sz="1200">
          <a:solidFill>
            <a:schemeClr val="bg1"/>
          </a:solidFill>
          <a:latin typeface="+mn-lt"/>
          <a:cs typeface="+mn-cs"/>
        </a:defRPr>
      </a:lvl8pPr>
      <a:lvl9pPr marL="4114800" indent="-228600" algn="l" rtl="0" fontAlgn="base">
        <a:spcBef>
          <a:spcPct val="20000"/>
        </a:spcBef>
        <a:spcAft>
          <a:spcPct val="0"/>
        </a:spcAft>
        <a:buFont typeface="Arial" pitchFamily="34" charset="0"/>
        <a:buChar char="»"/>
        <a:defRPr sz="12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gradFill rotWithShape="1">
          <a:gsLst>
            <a:gs pos="0">
              <a:srgbClr val="002E4B"/>
            </a:gs>
            <a:gs pos="47000">
              <a:srgbClr val="002E4B"/>
            </a:gs>
            <a:gs pos="100000">
              <a:srgbClr val="004977"/>
            </a:gs>
            <a:gs pos="100000">
              <a:srgbClr val="0071B8"/>
            </a:gs>
          </a:gsLst>
          <a:lin ang="5400000"/>
        </a:gradFill>
        <a:effectLst/>
      </p:bgPr>
    </p:bg>
    <p:spTree>
      <p:nvGrpSpPr>
        <p:cNvPr id="1" name=""/>
        <p:cNvGrpSpPr/>
        <p:nvPr/>
      </p:nvGrpSpPr>
      <p:grpSpPr>
        <a:xfrm>
          <a:off x="0" y="0"/>
          <a:ext cx="0" cy="0"/>
          <a:chOff x="0" y="0"/>
          <a:chExt cx="0" cy="0"/>
        </a:xfrm>
      </p:grpSpPr>
      <p:sp>
        <p:nvSpPr>
          <p:cNvPr id="1032" name="TextBox 7"/>
          <p:cNvSpPr txBox="1">
            <a:spLocks noChangeArrowheads="1"/>
          </p:cNvSpPr>
          <p:nvPr/>
        </p:nvSpPr>
        <p:spPr bwMode="auto">
          <a:xfrm>
            <a:off x="0" y="49213"/>
            <a:ext cx="2667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it-IT" sz="700" dirty="0" err="1">
                <a:solidFill>
                  <a:srgbClr val="0071B8"/>
                </a:solidFill>
              </a:rPr>
              <a:t>NOACs</a:t>
            </a:r>
            <a:r>
              <a:rPr lang="it-IT" sz="700" dirty="0">
                <a:solidFill>
                  <a:srgbClr val="0071B8"/>
                </a:solidFill>
              </a:rPr>
              <a:t> in PCI </a:t>
            </a:r>
            <a:r>
              <a:rPr lang="it-IT" sz="700" dirty="0" err="1">
                <a:solidFill>
                  <a:srgbClr val="0071B8"/>
                </a:solidFill>
              </a:rPr>
              <a:t>patients</a:t>
            </a:r>
            <a:r>
              <a:rPr lang="it-IT" sz="700" dirty="0">
                <a:solidFill>
                  <a:srgbClr val="0071B8"/>
                </a:solidFill>
              </a:rPr>
              <a:t> - Capodanno</a:t>
            </a:r>
          </a:p>
        </p:txBody>
      </p:sp>
      <p:sp>
        <p:nvSpPr>
          <p:cNvPr id="10" name="TextBox 9"/>
          <p:cNvSpPr txBox="1"/>
          <p:nvPr/>
        </p:nvSpPr>
        <p:spPr>
          <a:xfrm>
            <a:off x="6735763" y="49213"/>
            <a:ext cx="2408237" cy="20002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defRPr/>
            </a:pPr>
            <a:r>
              <a:rPr lang="it-IT" altLang="en-US" sz="700">
                <a:solidFill>
                  <a:srgbClr val="0071B8"/>
                </a:solidFill>
                <a:cs typeface="Arial" pitchFamily="34" charset="0"/>
              </a:rPr>
              <a:t>GISE 2014, October 16, 2014 – Slide </a:t>
            </a:r>
            <a:fld id="{5DF971CA-D52E-41FE-9AC6-BEEE9579306A}" type="slidenum">
              <a:rPr lang="it-IT" altLang="en-US" sz="700" smtClean="0">
                <a:solidFill>
                  <a:srgbClr val="0071B8"/>
                </a:solidFill>
                <a:cs typeface="Arial" pitchFamily="34" charset="0"/>
              </a:rPr>
              <a:pPr algn="r" eaLnBrk="1" fontAlgn="base" hangingPunct="1">
                <a:spcBef>
                  <a:spcPct val="0"/>
                </a:spcBef>
                <a:spcAft>
                  <a:spcPct val="0"/>
                </a:spcAft>
                <a:defRPr/>
              </a:pPr>
              <a:t>‹#›</a:t>
            </a:fld>
            <a:endParaRPr lang="it-IT" altLang="en-US" sz="700">
              <a:solidFill>
                <a:srgbClr val="0071B8"/>
              </a:solidFill>
              <a:cs typeface="Arial" pitchFamily="34" charset="0"/>
            </a:endParaRPr>
          </a:p>
        </p:txBody>
      </p:sp>
      <p:sp>
        <p:nvSpPr>
          <p:cNvPr id="13" name="Documento 12"/>
          <p:cNvSpPr/>
          <p:nvPr userDrawn="1"/>
        </p:nvSpPr>
        <p:spPr bwMode="auto">
          <a:xfrm rot="10800000">
            <a:off x="-76200" y="6122988"/>
            <a:ext cx="9296400" cy="762000"/>
          </a:xfrm>
          <a:prstGeom prst="flowChartDocument">
            <a:avLst/>
          </a:prstGeom>
          <a:gradFill flip="none" rotWithShape="1">
            <a:gsLst>
              <a:gs pos="0">
                <a:schemeClr val="bg1"/>
              </a:gs>
              <a:gs pos="100000">
                <a:srgbClr val="14202E"/>
              </a:gs>
            </a:gsLst>
            <a:path path="circle">
              <a:fillToRect l="100000" t="100000"/>
            </a:path>
            <a:tileRect r="-100000" b="-100000"/>
          </a:gradFill>
          <a:ln w="28575" cap="flat" cmpd="sng" algn="ctr">
            <a:gradFill flip="none" rotWithShape="1">
              <a:gsLst>
                <a:gs pos="100000">
                  <a:srgbClr val="14202E"/>
                </a:gs>
                <a:gs pos="0">
                  <a:schemeClr val="bg1">
                    <a:lumMod val="90000"/>
                    <a:lumOff val="10000"/>
                  </a:schemeClr>
                </a:gs>
              </a:gsLst>
              <a:lin ang="0" scaled="0"/>
              <a:tileRect/>
            </a:gradFill>
            <a:prstDash val="solid"/>
            <a:round/>
            <a:headEnd type="none" w="med" len="med"/>
            <a:tailEnd type="none" w="med" len="med"/>
          </a:ln>
          <a:effectLst/>
        </p:spPr>
        <p:txBody>
          <a:bodyPr/>
          <a:lstStyle/>
          <a:p>
            <a:pPr algn="r" fontAlgn="base">
              <a:spcBef>
                <a:spcPct val="0"/>
              </a:spcBef>
              <a:spcAft>
                <a:spcPct val="0"/>
              </a:spcAft>
              <a:defRPr/>
            </a:pPr>
            <a:endParaRPr lang="it-IT" b="1" i="1">
              <a:solidFill>
                <a:srgbClr val="FFCC99"/>
              </a:solidFill>
              <a:effectLst>
                <a:outerShdw blurRad="38100" dist="38100" dir="2700000" algn="tl">
                  <a:srgbClr val="000000">
                    <a:alpha val="43137"/>
                  </a:srgbClr>
                </a:outerShdw>
              </a:effectLst>
              <a:ea typeface="ヒラギノ角ゴ Pro W3" pitchFamily="112" charset="-128"/>
              <a:cs typeface="ＭＳ Ｐゴシック" charset="0"/>
            </a:endParaRPr>
          </a:p>
        </p:txBody>
      </p:sp>
      <p:pic>
        <p:nvPicPr>
          <p:cNvPr id="1031" name="Immagine 1"/>
          <p:cNvPicPr>
            <a:picLocks noChangeAspect="1"/>
          </p:cNvPicPr>
          <p:nvPr userDrawn="1"/>
        </p:nvPicPr>
        <p:blipFill>
          <a:blip r:embed="rId9">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7859713" y="6223000"/>
            <a:ext cx="122555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3"/>
          <p:cNvSpPr txBox="1">
            <a:spLocks noChangeArrowheads="1"/>
          </p:cNvSpPr>
          <p:nvPr userDrawn="1"/>
        </p:nvSpPr>
        <p:spPr bwMode="auto">
          <a:xfrm>
            <a:off x="-1588" y="6299200"/>
            <a:ext cx="2478088" cy="53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it-IT" sz="1100" b="1">
                <a:solidFill>
                  <a:srgbClr val="FFFFFF"/>
                </a:solidFill>
                <a:latin typeface="Tahoma" charset="0"/>
                <a:cs typeface="Tahoma" charset="0"/>
              </a:rPr>
              <a:t>Ferrarotto Hospital</a:t>
            </a:r>
          </a:p>
          <a:p>
            <a:pPr eaLnBrk="1" fontAlgn="base" hangingPunct="1">
              <a:spcBef>
                <a:spcPct val="0"/>
              </a:spcBef>
              <a:spcAft>
                <a:spcPct val="0"/>
              </a:spcAft>
              <a:defRPr/>
            </a:pPr>
            <a:r>
              <a:rPr lang="it-IT" sz="900">
                <a:solidFill>
                  <a:srgbClr val="FFFFFF"/>
                </a:solidFill>
                <a:latin typeface="Tahoma" charset="0"/>
                <a:cs typeface="Tahoma" charset="0"/>
              </a:rPr>
              <a:t>AOU Policlinico-Vittorio Emanuele</a:t>
            </a:r>
          </a:p>
          <a:p>
            <a:pPr eaLnBrk="1" fontAlgn="base" hangingPunct="1">
              <a:spcBef>
                <a:spcPct val="0"/>
              </a:spcBef>
              <a:spcAft>
                <a:spcPct val="0"/>
              </a:spcAft>
              <a:defRPr/>
            </a:pPr>
            <a:r>
              <a:rPr lang="it-IT" sz="900" b="1">
                <a:solidFill>
                  <a:srgbClr val="FFFF00"/>
                </a:solidFill>
                <a:latin typeface="Tahoma" charset="0"/>
                <a:cs typeface="Tahoma" charset="0"/>
              </a:rPr>
              <a:t>Catania, Italy</a:t>
            </a:r>
          </a:p>
        </p:txBody>
      </p:sp>
    </p:spTree>
    <p:extLst>
      <p:ext uri="{BB962C8B-B14F-4D97-AF65-F5344CB8AC3E}">
        <p14:creationId xmlns:p14="http://schemas.microsoft.com/office/powerpoint/2010/main" val="3409298285"/>
      </p:ext>
    </p:extLst>
  </p:cSld>
  <p:clrMap bg1="dk2" tx1="lt1" bg2="dk1" tx2="lt2" accent1="accent1" accent2="accent2" accent3="accent3" accent4="accent4" accent5="accent5" accent6="accent6" hlink="hlink" folHlink="folHlink"/>
  <p:sldLayoutIdLst>
    <p:sldLayoutId id="2147484366" r:id="rId1"/>
    <p:sldLayoutId id="2147484367" r:id="rId2"/>
    <p:sldLayoutId id="2147484368" r:id="rId3"/>
    <p:sldLayoutId id="2147484369" r:id="rId4"/>
    <p:sldLayoutId id="2147484370" r:id="rId5"/>
    <p:sldLayoutId id="2147484371" r:id="rId6"/>
    <p:sldLayoutId id="2147484372" r:id="rId7"/>
  </p:sldLayoutIdLst>
  <p:transition>
    <p:wipe dir="r"/>
  </p:transition>
  <p:txStyles>
    <p:titleStyle>
      <a:lvl1pPr algn="ctr" rtl="0" eaLnBrk="0" fontAlgn="base" hangingPunct="0">
        <a:spcBef>
          <a:spcPct val="0"/>
        </a:spcBef>
        <a:spcAft>
          <a:spcPct val="0"/>
        </a:spcAft>
        <a:defRPr lang="it-IT" sz="4000" b="1" kern="1200">
          <a:solidFill>
            <a:schemeClr val="tx1"/>
          </a:solidFill>
          <a:latin typeface="Arial" charset="0"/>
          <a:ea typeface="MS PGothic" pitchFamily="34" charset="-128"/>
          <a:cs typeface="ＭＳ Ｐゴシック" charset="0"/>
        </a:defRPr>
      </a:lvl1pPr>
      <a:lvl2pPr algn="ctr" rtl="0" eaLnBrk="0" fontAlgn="base" hangingPunct="0">
        <a:spcBef>
          <a:spcPct val="0"/>
        </a:spcBef>
        <a:spcAft>
          <a:spcPct val="0"/>
        </a:spcAft>
        <a:defRPr sz="4000" b="1">
          <a:solidFill>
            <a:schemeClr val="tx1"/>
          </a:solidFill>
          <a:latin typeface="Arial" charset="0"/>
          <a:ea typeface="MS PGothic" pitchFamily="34" charset="-128"/>
          <a:cs typeface="ＭＳ Ｐゴシック" charset="0"/>
        </a:defRPr>
      </a:lvl2pPr>
      <a:lvl3pPr algn="ctr" rtl="0" eaLnBrk="0" fontAlgn="base" hangingPunct="0">
        <a:spcBef>
          <a:spcPct val="0"/>
        </a:spcBef>
        <a:spcAft>
          <a:spcPct val="0"/>
        </a:spcAft>
        <a:defRPr sz="4000" b="1">
          <a:solidFill>
            <a:schemeClr val="tx1"/>
          </a:solidFill>
          <a:latin typeface="Arial" charset="0"/>
          <a:ea typeface="MS PGothic" pitchFamily="34" charset="-128"/>
          <a:cs typeface="ＭＳ Ｐゴシック" charset="0"/>
        </a:defRPr>
      </a:lvl3pPr>
      <a:lvl4pPr algn="ctr" rtl="0" eaLnBrk="0" fontAlgn="base" hangingPunct="0">
        <a:spcBef>
          <a:spcPct val="0"/>
        </a:spcBef>
        <a:spcAft>
          <a:spcPct val="0"/>
        </a:spcAft>
        <a:defRPr sz="4000" b="1">
          <a:solidFill>
            <a:schemeClr val="tx1"/>
          </a:solidFill>
          <a:latin typeface="Arial" charset="0"/>
          <a:ea typeface="MS PGothic" pitchFamily="34" charset="-128"/>
          <a:cs typeface="ＭＳ Ｐゴシック" charset="0"/>
        </a:defRPr>
      </a:lvl4pPr>
      <a:lvl5pPr algn="ctr" rtl="0" eaLnBrk="0" fontAlgn="base" hangingPunct="0">
        <a:spcBef>
          <a:spcPct val="0"/>
        </a:spcBef>
        <a:spcAft>
          <a:spcPct val="0"/>
        </a:spcAft>
        <a:defRPr sz="4000" b="1">
          <a:solidFill>
            <a:schemeClr val="tx1"/>
          </a:solidFill>
          <a:latin typeface="Arial" charset="0"/>
          <a:ea typeface="MS PGothic" pitchFamily="34" charset="-128"/>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ctr" rtl="0" eaLnBrk="0" fontAlgn="base" hangingPunct="0">
        <a:spcBef>
          <a:spcPct val="0"/>
        </a:spcBef>
        <a:spcAft>
          <a:spcPct val="0"/>
        </a:spcAft>
        <a:buClr>
          <a:srgbClr val="FDE25E"/>
        </a:buClr>
        <a:defRPr lang="it-IT" sz="3600" b="1" i="1" kern="1200">
          <a:solidFill>
            <a:schemeClr val="tx2"/>
          </a:solidFill>
          <a:latin typeface="+mn-lt"/>
          <a:ea typeface="MS PGothic" pitchFamily="34" charset="-128"/>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ea typeface="MS PGothic" pitchFamily="34" charset="-128"/>
        </a:defRPr>
      </a:lvl2pPr>
      <a:lvl3pPr marL="1143000" indent="-228600" algn="l" rtl="0" eaLnBrk="0" fontAlgn="base" hangingPunct="0">
        <a:spcBef>
          <a:spcPct val="30000"/>
        </a:spcBef>
        <a:spcAft>
          <a:spcPct val="0"/>
        </a:spcAft>
        <a:buChar char="•"/>
        <a:defRPr sz="2400" b="1">
          <a:solidFill>
            <a:schemeClr val="tx1"/>
          </a:solidFill>
          <a:latin typeface="+mn-lt"/>
          <a:ea typeface="MS PGothic" pitchFamily="34" charset="-128"/>
        </a:defRPr>
      </a:lvl3pPr>
      <a:lvl4pPr marL="1600200" indent="-228600" algn="l" rtl="0" eaLnBrk="0" fontAlgn="base" hangingPunct="0">
        <a:spcBef>
          <a:spcPct val="30000"/>
        </a:spcBef>
        <a:spcAft>
          <a:spcPct val="0"/>
        </a:spcAft>
        <a:buChar char="–"/>
        <a:defRPr sz="2000" b="1">
          <a:solidFill>
            <a:schemeClr val="tx1"/>
          </a:solidFill>
          <a:latin typeface="+mn-lt"/>
          <a:ea typeface="MS PGothic" pitchFamily="34" charset="-128"/>
        </a:defRPr>
      </a:lvl4pPr>
      <a:lvl5pPr marL="2057400" indent="-228600" algn="l" rtl="0" eaLnBrk="0" fontAlgn="base" hangingPunct="0">
        <a:spcBef>
          <a:spcPct val="30000"/>
        </a:spcBef>
        <a:spcAft>
          <a:spcPct val="0"/>
        </a:spcAft>
        <a:buChar char="»"/>
        <a:defRPr sz="2000" b="1">
          <a:solidFill>
            <a:schemeClr val="tx1"/>
          </a:solidFill>
          <a:latin typeface="+mn-lt"/>
          <a:ea typeface="MS PGothic" pitchFamily="34" charset="-128"/>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Pr>
        <a:solidFill>
          <a:srgbClr val="14202E"/>
        </a:solidFill>
        <a:effectLst/>
      </p:bgPr>
    </p:bg>
    <p:spTree>
      <p:nvGrpSpPr>
        <p:cNvPr id="1" name=""/>
        <p:cNvGrpSpPr/>
        <p:nvPr/>
      </p:nvGrpSpPr>
      <p:grpSpPr>
        <a:xfrm>
          <a:off x="0" y="0"/>
          <a:ext cx="0" cy="0"/>
          <a:chOff x="0" y="0"/>
          <a:chExt cx="0" cy="0"/>
        </a:xfrm>
      </p:grpSpPr>
      <p:pic>
        <p:nvPicPr>
          <p:cNvPr id="1031" name="Immagine 1"/>
          <p:cNvPicPr>
            <a:picLocks noChangeAspect="1"/>
          </p:cNvPicPr>
          <p:nvPr userDrawn="1"/>
        </p:nvPicPr>
        <p:blipFill>
          <a:blip r:embed="rId10"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953" y="6314739"/>
            <a:ext cx="1096407"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3"/>
          <p:cNvSpPr txBox="1">
            <a:spLocks noChangeArrowheads="1"/>
          </p:cNvSpPr>
          <p:nvPr userDrawn="1"/>
        </p:nvSpPr>
        <p:spPr bwMode="auto">
          <a:xfrm>
            <a:off x="1113118" y="6366813"/>
            <a:ext cx="17526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it-IT" sz="800" b="1" dirty="0" err="1">
                <a:solidFill>
                  <a:srgbClr val="FFFFFF"/>
                </a:solidFill>
                <a:latin typeface="Avenir Light"/>
                <a:cs typeface="Avenir Light"/>
              </a:rPr>
              <a:t>Ferrarotto</a:t>
            </a:r>
            <a:r>
              <a:rPr lang="it-IT" sz="800" b="1" dirty="0">
                <a:solidFill>
                  <a:srgbClr val="FFFFFF"/>
                </a:solidFill>
                <a:latin typeface="Avenir Light"/>
                <a:cs typeface="Avenir Light"/>
              </a:rPr>
              <a:t> Hospital </a:t>
            </a:r>
          </a:p>
          <a:p>
            <a:pPr eaLnBrk="1" fontAlgn="base" hangingPunct="1">
              <a:spcBef>
                <a:spcPct val="0"/>
              </a:spcBef>
              <a:spcAft>
                <a:spcPct val="0"/>
              </a:spcAft>
              <a:defRPr/>
            </a:pPr>
            <a:r>
              <a:rPr lang="it-IT" sz="700" b="1" dirty="0">
                <a:solidFill>
                  <a:srgbClr val="FFFFFF"/>
                </a:solidFill>
                <a:latin typeface="Avenir Light"/>
                <a:cs typeface="Avenir Light"/>
              </a:rPr>
              <a:t>A.O.U. Policlinico-Vittorio Emanuele</a:t>
            </a:r>
          </a:p>
          <a:p>
            <a:pPr eaLnBrk="1" fontAlgn="base" hangingPunct="1">
              <a:spcBef>
                <a:spcPct val="0"/>
              </a:spcBef>
              <a:spcAft>
                <a:spcPct val="0"/>
              </a:spcAft>
              <a:defRPr/>
            </a:pPr>
            <a:r>
              <a:rPr lang="it-IT" sz="700" b="1" dirty="0">
                <a:solidFill>
                  <a:srgbClr val="FFFFFF"/>
                </a:solidFill>
                <a:latin typeface="Avenir Light"/>
                <a:cs typeface="Avenir Light"/>
              </a:rPr>
              <a:t>Catania, </a:t>
            </a:r>
            <a:r>
              <a:rPr lang="it-IT" sz="700" b="1" dirty="0" err="1">
                <a:solidFill>
                  <a:srgbClr val="FFFFFF"/>
                </a:solidFill>
                <a:latin typeface="Avenir Light"/>
                <a:cs typeface="Avenir Light"/>
              </a:rPr>
              <a:t>Italy</a:t>
            </a:r>
            <a:endParaRPr lang="it-IT" sz="700" b="1" dirty="0">
              <a:solidFill>
                <a:srgbClr val="FFFFFF"/>
              </a:solidFill>
              <a:latin typeface="Avenir Light"/>
              <a:cs typeface="Avenir Light"/>
            </a:endParaRPr>
          </a:p>
        </p:txBody>
      </p:sp>
      <p:sp>
        <p:nvSpPr>
          <p:cNvPr id="1032" name="TextBox 7"/>
          <p:cNvSpPr txBox="1">
            <a:spLocks noChangeArrowheads="1"/>
          </p:cNvSpPr>
          <p:nvPr/>
        </p:nvSpPr>
        <p:spPr bwMode="auto">
          <a:xfrm>
            <a:off x="0" y="0"/>
            <a:ext cx="2667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it-IT" sz="600" dirty="0">
                <a:solidFill>
                  <a:srgbClr val="14202E">
                    <a:lumMod val="75000"/>
                    <a:lumOff val="25000"/>
                  </a:srgbClr>
                </a:solidFill>
              </a:rPr>
              <a:t>D. Capodanno</a:t>
            </a:r>
          </a:p>
        </p:txBody>
      </p:sp>
      <p:sp>
        <p:nvSpPr>
          <p:cNvPr id="10" name="TextBox 9"/>
          <p:cNvSpPr txBox="1"/>
          <p:nvPr/>
        </p:nvSpPr>
        <p:spPr>
          <a:xfrm>
            <a:off x="6735763" y="0"/>
            <a:ext cx="2408237" cy="184666"/>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it-IT" sz="600" dirty="0">
                <a:solidFill>
                  <a:srgbClr val="14202E">
                    <a:lumMod val="75000"/>
                    <a:lumOff val="25000"/>
                  </a:srgbClr>
                </a:solidFill>
              </a:rPr>
              <a:t>CIT 2016, March, 18, 2016 – Slide </a:t>
            </a:r>
            <a:fld id="{FD757D26-FAE4-EE49-984B-9B0266CCE8B0}" type="slidenum">
              <a:rPr lang="it-IT" sz="600" smtClean="0">
                <a:solidFill>
                  <a:srgbClr val="14202E">
                    <a:lumMod val="75000"/>
                    <a:lumOff val="25000"/>
                  </a:srgbClr>
                </a:solidFill>
              </a:rPr>
              <a:pPr algn="r" eaLnBrk="1" fontAlgn="base" hangingPunct="1">
                <a:spcBef>
                  <a:spcPct val="0"/>
                </a:spcBef>
                <a:spcAft>
                  <a:spcPct val="0"/>
                </a:spcAft>
                <a:defRPr/>
              </a:pPr>
              <a:t>‹#›</a:t>
            </a:fld>
            <a:endParaRPr lang="it-IT" sz="600" dirty="0">
              <a:solidFill>
                <a:srgbClr val="14202E">
                  <a:lumMod val="75000"/>
                  <a:lumOff val="25000"/>
                </a:srgbClr>
              </a:solidFill>
            </a:endParaRPr>
          </a:p>
        </p:txBody>
      </p:sp>
      <p:cxnSp>
        <p:nvCxnSpPr>
          <p:cNvPr id="4" name="Connettore 1 3"/>
          <p:cNvCxnSpPr/>
          <p:nvPr userDrawn="1"/>
        </p:nvCxnSpPr>
        <p:spPr bwMode="auto">
          <a:xfrm>
            <a:off x="1128059" y="6445623"/>
            <a:ext cx="0" cy="30480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973012963"/>
      </p:ext>
    </p:extLst>
  </p:cSld>
  <p:clrMap bg1="dk1" tx1="lt1" bg2="dk2" tx2="lt2" accent1="accent1" accent2="accent2" accent3="accent3" accent4="accent4" accent5="accent5" accent6="accent6" hlink="hlink" folHlink="folHlink"/>
  <p:sldLayoutIdLst>
    <p:sldLayoutId id="2147484434" r:id="rId1"/>
    <p:sldLayoutId id="2147484435" r:id="rId2"/>
    <p:sldLayoutId id="2147484436" r:id="rId3"/>
    <p:sldLayoutId id="2147484437" r:id="rId4"/>
    <p:sldLayoutId id="2147484438" r:id="rId5"/>
    <p:sldLayoutId id="2147484439" r:id="rId6"/>
    <p:sldLayoutId id="2147484440" r:id="rId7"/>
    <p:sldLayoutId id="2147484441" r:id="rId8"/>
  </p:sldLayoutIdLst>
  <p:transition>
    <p:wipe dir="r"/>
  </p:transition>
  <p:txStyles>
    <p:titleStyle>
      <a:lvl1pPr algn="ctr" rtl="0" eaLnBrk="0" fontAlgn="base" hangingPunct="0">
        <a:spcBef>
          <a:spcPct val="0"/>
        </a:spcBef>
        <a:spcAft>
          <a:spcPct val="0"/>
        </a:spcAft>
        <a:defRPr lang="it-IT" sz="4000" b="1" kern="1200">
          <a:solidFill>
            <a:schemeClr val="tx1"/>
          </a:solidFill>
          <a:latin typeface="Arial" charset="0"/>
          <a:ea typeface="ＭＳ Ｐゴシック" charset="0"/>
          <a:cs typeface="ＭＳ Ｐゴシック" charset="0"/>
        </a:defRPr>
      </a:lvl1pPr>
      <a:lvl2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ctr" rtl="0" eaLnBrk="0" fontAlgn="base" hangingPunct="0">
        <a:spcBef>
          <a:spcPct val="0"/>
        </a:spcBef>
        <a:spcAft>
          <a:spcPct val="0"/>
        </a:spcAft>
        <a:buClr>
          <a:srgbClr val="FDE25E"/>
        </a:buClr>
        <a:defRPr lang="it-IT" sz="3600" b="1" i="1" kern="1200">
          <a:solidFill>
            <a:schemeClr val="tx2"/>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sz="28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000" b="1">
          <a:solidFill>
            <a:schemeClr val="tx1"/>
          </a:solidFill>
          <a:latin typeface="+mn-lt"/>
          <a:ea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1004888" y="1617663"/>
            <a:ext cx="7281862" cy="3629025"/>
          </a:xfrm>
          <a:prstGeom prst="rect">
            <a:avLst/>
          </a:prstGeom>
          <a:noFill/>
          <a:ln w="12700">
            <a:noFill/>
            <a:miter lim="800000"/>
            <a:headEnd/>
            <a:tailEnd/>
          </a:ln>
          <a:effectLst/>
        </p:spPr>
        <p:txBody>
          <a:bodyPr vert="horz" wrap="square" lIns="71322" tIns="28869" rIns="71322" bIns="28869" numCol="1" anchor="t" anchorCtr="0" compatLnSpc="1">
            <a:prstTxWarp prst="textNoShape">
              <a:avLst/>
            </a:prstTxWarp>
            <a:spAutoFit/>
          </a:bodyPr>
          <a:lstStyle/>
          <a:p>
            <a:pPr lvl="0"/>
            <a:r>
              <a:rPr lang="en-US"/>
              <a:t>The common cold</a:t>
            </a:r>
          </a:p>
          <a:p>
            <a:pPr lvl="1"/>
            <a:r>
              <a:rPr lang="en-US"/>
              <a:t>Etiology</a:t>
            </a:r>
          </a:p>
          <a:p>
            <a:pPr lvl="2"/>
            <a:r>
              <a:rPr lang="en-US"/>
              <a:t>Picornavirus</a:t>
            </a:r>
          </a:p>
          <a:p>
            <a:pPr lvl="3"/>
            <a:r>
              <a:rPr lang="en-US"/>
              <a:t>Paramyxo- or myxovirus</a:t>
            </a:r>
          </a:p>
          <a:p>
            <a:pPr lvl="1"/>
            <a:r>
              <a:rPr lang="en-US"/>
              <a:t>Signs and symptoms</a:t>
            </a:r>
          </a:p>
          <a:p>
            <a:pPr lvl="2"/>
            <a:r>
              <a:rPr lang="en-US"/>
              <a:t>Onset is abrupt</a:t>
            </a:r>
          </a:p>
          <a:p>
            <a:pPr lvl="2"/>
            <a:r>
              <a:rPr lang="en-US"/>
              <a:t>Nasal or throat discomfort, followed by sneezing, rhinorrhea and malaise</a:t>
            </a:r>
          </a:p>
        </p:txBody>
      </p:sp>
      <p:sp>
        <p:nvSpPr>
          <p:cNvPr id="5123" name="Rectangle 3"/>
          <p:cNvSpPr>
            <a:spLocks noGrp="1" noChangeArrowheads="1"/>
          </p:cNvSpPr>
          <p:nvPr>
            <p:ph type="title"/>
          </p:nvPr>
        </p:nvSpPr>
        <p:spPr bwMode="auto">
          <a:xfrm>
            <a:off x="746125" y="84138"/>
            <a:ext cx="8397875" cy="1222375"/>
          </a:xfrm>
          <a:prstGeom prst="rect">
            <a:avLst/>
          </a:prstGeom>
          <a:noFill/>
          <a:ln w="12700">
            <a:noFill/>
            <a:miter lim="800000"/>
            <a:headEnd/>
            <a:tailEnd/>
          </a:ln>
          <a:effectLst/>
        </p:spPr>
        <p:txBody>
          <a:bodyPr vert="horz" wrap="square" lIns="96795" tIns="47548" rIns="96795" bIns="47548" numCol="1" anchor="b" anchorCtr="0" compatLnSpc="1">
            <a:prstTxWarp prst="textNoShape">
              <a:avLst/>
            </a:prstTxWarp>
            <a:spAutoFit/>
          </a:bodyPr>
          <a:lstStyle/>
          <a:p>
            <a:pPr lvl="0"/>
            <a:r>
              <a:rPr lang="en-US"/>
              <a:t>Click to</a:t>
            </a:r>
            <a:br>
              <a:rPr lang="en-US"/>
            </a:br>
            <a:r>
              <a:rPr lang="en-US"/>
              <a:t>Edit Master Title Style</a:t>
            </a:r>
          </a:p>
        </p:txBody>
      </p:sp>
      <p:sp>
        <p:nvSpPr>
          <p:cNvPr id="1028" name="Line 4"/>
          <p:cNvSpPr>
            <a:spLocks noChangeShapeType="1"/>
          </p:cNvSpPr>
          <p:nvPr/>
        </p:nvSpPr>
        <p:spPr bwMode="auto">
          <a:xfrm>
            <a:off x="841375" y="1311275"/>
            <a:ext cx="8296275"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800">
              <a:solidFill>
                <a:srgbClr val="FFFFFF"/>
              </a:solidFill>
            </a:endParaRPr>
          </a:p>
        </p:txBody>
      </p:sp>
    </p:spTree>
    <p:extLst>
      <p:ext uri="{BB962C8B-B14F-4D97-AF65-F5344CB8AC3E}">
        <p14:creationId xmlns:p14="http://schemas.microsoft.com/office/powerpoint/2010/main" val="209557643"/>
      </p:ext>
    </p:extLst>
  </p:cSld>
  <p:clrMap bg1="dk2" tx1="lt1" bg2="dk1" tx2="lt2" accent1="accent1" accent2="accent2" accent3="accent3" accent4="accent4" accent5="accent5" accent6="accent6" hlink="hlink" folHlink="folHlink"/>
  <p:sldLayoutIdLst>
    <p:sldLayoutId id="2147484455" r:id="rId1"/>
    <p:sldLayoutId id="2147484456" r:id="rId2"/>
    <p:sldLayoutId id="2147484457" r:id="rId3"/>
    <p:sldLayoutId id="2147484458" r:id="rId4"/>
    <p:sldLayoutId id="2147484459" r:id="rId5"/>
    <p:sldLayoutId id="2147484460" r:id="rId6"/>
    <p:sldLayoutId id="2147484461" r:id="rId7"/>
    <p:sldLayoutId id="2147484462" r:id="rId8"/>
    <p:sldLayoutId id="2147484463" r:id="rId9"/>
    <p:sldLayoutId id="2147484464" r:id="rId10"/>
    <p:sldLayoutId id="2147484465" r:id="rId11"/>
    <p:sldLayoutId id="2147484466" r:id="rId12"/>
    <p:sldLayoutId id="2147484467" r:id="rId13"/>
    <p:sldLayoutId id="2147484476" r:id="rId14"/>
    <p:sldLayoutId id="2147484787" r:id="rId15"/>
  </p:sldLayoutIdLst>
  <p:transition/>
  <p:hf sldNum="0" hdr="0" ftr="0" dt="0"/>
  <p:txStyles>
    <p:titleStyle>
      <a:lvl1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mj-lt"/>
          <a:ea typeface="+mj-ea"/>
          <a:cs typeface="+mj-cs"/>
        </a:defRPr>
      </a:lvl1pPr>
      <a:lvl2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2pPr>
      <a:lvl3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3pPr>
      <a:lvl4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4pPr>
      <a:lvl5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5pPr>
      <a:lvl6pPr marL="4572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6pPr>
      <a:lvl7pPr marL="9144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7pPr>
      <a:lvl8pPr marL="13716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8pPr>
      <a:lvl9pPr marL="18288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9pPr>
    </p:titleStyle>
    <p:bodyStyle>
      <a:lvl1pPr marL="342900" indent="-342900" algn="l" defTabSz="1022350" rtl="0" eaLnBrk="0" fontAlgn="base" hangingPunct="0">
        <a:spcBef>
          <a:spcPct val="0"/>
        </a:spcBef>
        <a:spcAft>
          <a:spcPct val="0"/>
        </a:spcAft>
        <a:buClr>
          <a:srgbClr val="FFCC00"/>
        </a:buClr>
        <a:buChar char="•"/>
        <a:defRPr sz="2900" b="1">
          <a:solidFill>
            <a:srgbClr val="89CFFF"/>
          </a:solidFill>
          <a:effectLst>
            <a:outerShdw blurRad="38100" dist="38100" dir="2700000" algn="tl">
              <a:srgbClr val="000000"/>
            </a:outerShdw>
          </a:effectLst>
          <a:latin typeface="+mn-lt"/>
          <a:ea typeface="+mn-ea"/>
          <a:cs typeface="+mn-cs"/>
        </a:defRPr>
      </a:lvl1pPr>
      <a:lvl2pPr marL="339725" indent="-217488" algn="l" defTabSz="1022350" rtl="0" eaLnBrk="0" fontAlgn="base" hangingPunct="0">
        <a:spcBef>
          <a:spcPct val="0"/>
        </a:spcBef>
        <a:spcAft>
          <a:spcPct val="0"/>
        </a:spcAft>
        <a:buClr>
          <a:srgbClr val="FFCC00"/>
        </a:buClr>
        <a:buChar char="–"/>
        <a:defRPr sz="2900" b="1">
          <a:solidFill>
            <a:schemeClr val="tx1"/>
          </a:solidFill>
          <a:effectLst>
            <a:outerShdw blurRad="38100" dist="38100" dir="2700000" algn="tl">
              <a:srgbClr val="000000"/>
            </a:outerShdw>
          </a:effectLst>
          <a:latin typeface="+mn-lt"/>
        </a:defRPr>
      </a:lvl2pPr>
      <a:lvl3pPr marL="706438" indent="-244475" algn="l" defTabSz="1022350" rtl="0" eaLnBrk="0" fontAlgn="base" hangingPunct="0">
        <a:spcBef>
          <a:spcPct val="0"/>
        </a:spcBef>
        <a:spcAft>
          <a:spcPct val="0"/>
        </a:spcAft>
        <a:buClr>
          <a:srgbClr val="FFCC00"/>
        </a:buClr>
        <a:buChar char="•"/>
        <a:defRPr sz="2900">
          <a:solidFill>
            <a:schemeClr val="tx1"/>
          </a:solidFill>
          <a:effectLst>
            <a:outerShdw blurRad="38100" dist="38100" dir="2700000" algn="tl">
              <a:srgbClr val="000000"/>
            </a:outerShdw>
          </a:effectLst>
          <a:latin typeface="+mn-lt"/>
        </a:defRPr>
      </a:lvl3pPr>
      <a:lvl4pPr marL="1100138" indent="-271463" algn="l" defTabSz="1022350" rtl="0" eaLnBrk="0" fontAlgn="base" hangingPunct="0">
        <a:spcBef>
          <a:spcPct val="0"/>
        </a:spcBef>
        <a:spcAft>
          <a:spcPct val="0"/>
        </a:spcAft>
        <a:buClr>
          <a:srgbClr val="FFCC00"/>
        </a:buClr>
        <a:buChar char="•"/>
        <a:defRPr sz="2900">
          <a:solidFill>
            <a:schemeClr val="tx1"/>
          </a:solidFill>
          <a:effectLst>
            <a:outerShdw blurRad="38100" dist="38100" dir="2700000" algn="tl">
              <a:srgbClr val="000000"/>
            </a:outerShdw>
          </a:effectLst>
          <a:latin typeface="+mn-lt"/>
        </a:defRPr>
      </a:lvl4pPr>
      <a:lvl5pPr marL="2482850" indent="-382588" algn="l" defTabSz="1022350" rtl="0" eaLnBrk="0" fontAlgn="base" hangingPunct="0">
        <a:spcBef>
          <a:spcPct val="20000"/>
        </a:spcBef>
        <a:spcAft>
          <a:spcPct val="0"/>
        </a:spcAft>
        <a:buChar char="»"/>
        <a:defRPr sz="2100">
          <a:solidFill>
            <a:schemeClr val="tx1"/>
          </a:solidFill>
          <a:latin typeface="Times New Roman" pitchFamily="18" charset="0"/>
        </a:defRPr>
      </a:lvl5pPr>
      <a:lvl6pPr marL="2940050" indent="-382588" algn="l" defTabSz="1022350" rtl="0" fontAlgn="base">
        <a:spcBef>
          <a:spcPct val="20000"/>
        </a:spcBef>
        <a:spcAft>
          <a:spcPct val="0"/>
        </a:spcAft>
        <a:buChar char="»"/>
        <a:defRPr sz="2100">
          <a:solidFill>
            <a:schemeClr val="tx1"/>
          </a:solidFill>
          <a:latin typeface="Times New Roman" pitchFamily="18" charset="0"/>
        </a:defRPr>
      </a:lvl6pPr>
      <a:lvl7pPr marL="3397250" indent="-382588" algn="l" defTabSz="1022350" rtl="0" fontAlgn="base">
        <a:spcBef>
          <a:spcPct val="20000"/>
        </a:spcBef>
        <a:spcAft>
          <a:spcPct val="0"/>
        </a:spcAft>
        <a:buChar char="»"/>
        <a:defRPr sz="2100">
          <a:solidFill>
            <a:schemeClr val="tx1"/>
          </a:solidFill>
          <a:latin typeface="Times New Roman" pitchFamily="18" charset="0"/>
        </a:defRPr>
      </a:lvl7pPr>
      <a:lvl8pPr marL="3854450" indent="-382588" algn="l" defTabSz="1022350" rtl="0" fontAlgn="base">
        <a:spcBef>
          <a:spcPct val="20000"/>
        </a:spcBef>
        <a:spcAft>
          <a:spcPct val="0"/>
        </a:spcAft>
        <a:buChar char="»"/>
        <a:defRPr sz="2100">
          <a:solidFill>
            <a:schemeClr val="tx1"/>
          </a:solidFill>
          <a:latin typeface="Times New Roman" pitchFamily="18" charset="0"/>
        </a:defRPr>
      </a:lvl8pPr>
      <a:lvl9pPr marL="4311650" indent="-382588" algn="l" defTabSz="1022350" rtl="0" fontAlgn="base">
        <a:spcBef>
          <a:spcPct val="20000"/>
        </a:spcBef>
        <a:spcAft>
          <a:spcPct val="0"/>
        </a:spcAft>
        <a:buChar char="»"/>
        <a:defRPr sz="21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rgbClr val="14202E"/>
        </a:solidFill>
        <a:effectLst/>
      </p:bgPr>
    </p:bg>
    <p:spTree>
      <p:nvGrpSpPr>
        <p:cNvPr id="1" name=""/>
        <p:cNvGrpSpPr/>
        <p:nvPr/>
      </p:nvGrpSpPr>
      <p:grpSpPr>
        <a:xfrm>
          <a:off x="0" y="0"/>
          <a:ext cx="0" cy="0"/>
          <a:chOff x="0" y="0"/>
          <a:chExt cx="0" cy="0"/>
        </a:xfrm>
      </p:grpSpPr>
      <p:pic>
        <p:nvPicPr>
          <p:cNvPr id="1031" name="Immagine 1"/>
          <p:cNvPicPr>
            <a:picLocks noChangeAspect="1"/>
          </p:cNvPicPr>
          <p:nvPr userDrawn="1"/>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953" y="6314739"/>
            <a:ext cx="1096407"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3"/>
          <p:cNvSpPr txBox="1">
            <a:spLocks noChangeArrowheads="1"/>
          </p:cNvSpPr>
          <p:nvPr userDrawn="1"/>
        </p:nvSpPr>
        <p:spPr bwMode="auto">
          <a:xfrm>
            <a:off x="1113118" y="6366813"/>
            <a:ext cx="17526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it-IT" sz="800" b="1" dirty="0" err="1">
                <a:solidFill>
                  <a:srgbClr val="FFFFFF"/>
                </a:solidFill>
                <a:latin typeface="Avenir Light"/>
                <a:cs typeface="Avenir Light"/>
              </a:rPr>
              <a:t>Ferrarotto</a:t>
            </a:r>
            <a:r>
              <a:rPr lang="it-IT" sz="800" b="1" dirty="0">
                <a:solidFill>
                  <a:srgbClr val="FFFFFF"/>
                </a:solidFill>
                <a:latin typeface="Avenir Light"/>
                <a:cs typeface="Avenir Light"/>
              </a:rPr>
              <a:t> Hospital </a:t>
            </a:r>
          </a:p>
          <a:p>
            <a:pPr eaLnBrk="1" fontAlgn="base" hangingPunct="1">
              <a:spcBef>
                <a:spcPct val="0"/>
              </a:spcBef>
              <a:spcAft>
                <a:spcPct val="0"/>
              </a:spcAft>
              <a:defRPr/>
            </a:pPr>
            <a:r>
              <a:rPr lang="it-IT" sz="700" b="1" dirty="0">
                <a:solidFill>
                  <a:srgbClr val="FFFFFF"/>
                </a:solidFill>
                <a:latin typeface="Avenir Light"/>
                <a:cs typeface="Avenir Light"/>
              </a:rPr>
              <a:t>A.O.U. Policlinico-Vittorio Emanuele</a:t>
            </a:r>
          </a:p>
          <a:p>
            <a:pPr eaLnBrk="1" fontAlgn="base" hangingPunct="1">
              <a:spcBef>
                <a:spcPct val="0"/>
              </a:spcBef>
              <a:spcAft>
                <a:spcPct val="0"/>
              </a:spcAft>
              <a:defRPr/>
            </a:pPr>
            <a:r>
              <a:rPr lang="it-IT" sz="700" b="1" dirty="0">
                <a:solidFill>
                  <a:srgbClr val="FFFFFF"/>
                </a:solidFill>
                <a:latin typeface="Avenir Light"/>
                <a:cs typeface="Avenir Light"/>
              </a:rPr>
              <a:t>Catania, </a:t>
            </a:r>
            <a:r>
              <a:rPr lang="it-IT" sz="700" b="1" dirty="0" err="1">
                <a:solidFill>
                  <a:srgbClr val="FFFFFF"/>
                </a:solidFill>
                <a:latin typeface="Avenir Light"/>
                <a:cs typeface="Avenir Light"/>
              </a:rPr>
              <a:t>Italy</a:t>
            </a:r>
            <a:endParaRPr lang="it-IT" sz="700" b="1" dirty="0">
              <a:solidFill>
                <a:srgbClr val="FFFFFF"/>
              </a:solidFill>
              <a:latin typeface="Avenir Light"/>
              <a:cs typeface="Avenir Light"/>
            </a:endParaRPr>
          </a:p>
        </p:txBody>
      </p:sp>
      <p:sp>
        <p:nvSpPr>
          <p:cNvPr id="1032" name="TextBox 7"/>
          <p:cNvSpPr txBox="1">
            <a:spLocks noChangeArrowheads="1"/>
          </p:cNvSpPr>
          <p:nvPr/>
        </p:nvSpPr>
        <p:spPr bwMode="auto">
          <a:xfrm>
            <a:off x="0" y="0"/>
            <a:ext cx="2667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it-IT" sz="600" dirty="0">
                <a:solidFill>
                  <a:srgbClr val="14202E">
                    <a:lumMod val="75000"/>
                    <a:lumOff val="25000"/>
                  </a:srgbClr>
                </a:solidFill>
              </a:rPr>
              <a:t>D. Capodanno</a:t>
            </a:r>
          </a:p>
        </p:txBody>
      </p:sp>
      <p:sp>
        <p:nvSpPr>
          <p:cNvPr id="10" name="TextBox 9"/>
          <p:cNvSpPr txBox="1"/>
          <p:nvPr/>
        </p:nvSpPr>
        <p:spPr>
          <a:xfrm>
            <a:off x="6735763" y="0"/>
            <a:ext cx="2408237" cy="184666"/>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fontAlgn="base" hangingPunct="1">
              <a:spcBef>
                <a:spcPct val="0"/>
              </a:spcBef>
              <a:spcAft>
                <a:spcPct val="0"/>
              </a:spcAft>
              <a:defRPr/>
            </a:pPr>
            <a:r>
              <a:rPr lang="it-IT" sz="600" dirty="0">
                <a:solidFill>
                  <a:srgbClr val="14202E">
                    <a:lumMod val="75000"/>
                    <a:lumOff val="25000"/>
                  </a:srgbClr>
                </a:solidFill>
              </a:rPr>
              <a:t>Right NAO – </a:t>
            </a:r>
            <a:r>
              <a:rPr lang="it-IT" sz="600" dirty="0" err="1">
                <a:solidFill>
                  <a:srgbClr val="14202E">
                    <a:lumMod val="75000"/>
                    <a:lumOff val="25000"/>
                  </a:srgbClr>
                </a:solidFill>
              </a:rPr>
              <a:t>September</a:t>
            </a:r>
            <a:r>
              <a:rPr lang="it-IT" sz="600" dirty="0">
                <a:solidFill>
                  <a:srgbClr val="14202E">
                    <a:lumMod val="75000"/>
                    <a:lumOff val="25000"/>
                  </a:srgbClr>
                </a:solidFill>
              </a:rPr>
              <a:t> 23-24, 2016 – Slide </a:t>
            </a:r>
            <a:fld id="{FD757D26-FAE4-EE49-984B-9B0266CCE8B0}" type="slidenum">
              <a:rPr lang="it-IT" sz="600" smtClean="0">
                <a:solidFill>
                  <a:srgbClr val="14202E">
                    <a:lumMod val="75000"/>
                    <a:lumOff val="25000"/>
                  </a:srgbClr>
                </a:solidFill>
              </a:rPr>
              <a:pPr algn="r" eaLnBrk="1" fontAlgn="base" hangingPunct="1">
                <a:spcBef>
                  <a:spcPct val="0"/>
                </a:spcBef>
                <a:spcAft>
                  <a:spcPct val="0"/>
                </a:spcAft>
                <a:defRPr/>
              </a:pPr>
              <a:t>‹#›</a:t>
            </a:fld>
            <a:endParaRPr lang="it-IT" sz="600" dirty="0">
              <a:solidFill>
                <a:srgbClr val="14202E">
                  <a:lumMod val="75000"/>
                  <a:lumOff val="25000"/>
                </a:srgbClr>
              </a:solidFill>
            </a:endParaRPr>
          </a:p>
        </p:txBody>
      </p:sp>
      <p:cxnSp>
        <p:nvCxnSpPr>
          <p:cNvPr id="4" name="Connettore 1 3"/>
          <p:cNvCxnSpPr/>
          <p:nvPr userDrawn="1"/>
        </p:nvCxnSpPr>
        <p:spPr bwMode="auto">
          <a:xfrm>
            <a:off x="1128059" y="6445623"/>
            <a:ext cx="0" cy="30480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004299542"/>
      </p:ext>
    </p:extLst>
  </p:cSld>
  <p:clrMap bg1="dk1" tx1="lt1" bg2="dk2" tx2="lt2" accent1="accent1" accent2="accent2" accent3="accent3" accent4="accent4" accent5="accent5" accent6="accent6" hlink="hlink" folHlink="folHlink"/>
  <p:sldLayoutIdLst>
    <p:sldLayoutId id="2147484469" r:id="rId1"/>
    <p:sldLayoutId id="2147484470" r:id="rId2"/>
    <p:sldLayoutId id="2147484471" r:id="rId3"/>
    <p:sldLayoutId id="2147484472" r:id="rId4"/>
    <p:sldLayoutId id="2147484473" r:id="rId5"/>
    <p:sldLayoutId id="2147484474" r:id="rId6"/>
    <p:sldLayoutId id="2147484475" r:id="rId7"/>
  </p:sldLayoutIdLst>
  <p:transition>
    <p:wipe dir="r"/>
  </p:transition>
  <p:txStyles>
    <p:titleStyle>
      <a:lvl1pPr algn="ctr" rtl="0" eaLnBrk="0" fontAlgn="base" hangingPunct="0">
        <a:spcBef>
          <a:spcPct val="0"/>
        </a:spcBef>
        <a:spcAft>
          <a:spcPct val="0"/>
        </a:spcAft>
        <a:defRPr lang="it-IT" sz="4000" b="1" kern="1200">
          <a:solidFill>
            <a:schemeClr val="tx1"/>
          </a:solidFill>
          <a:latin typeface="Arial" charset="0"/>
          <a:ea typeface="ＭＳ Ｐゴシック" charset="0"/>
          <a:cs typeface="ＭＳ Ｐゴシック" charset="0"/>
        </a:defRPr>
      </a:lvl1pPr>
      <a:lvl2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ctr" rtl="0" eaLnBrk="0" fontAlgn="base" hangingPunct="0">
        <a:spcBef>
          <a:spcPct val="0"/>
        </a:spcBef>
        <a:spcAft>
          <a:spcPct val="0"/>
        </a:spcAft>
        <a:buClr>
          <a:srgbClr val="FDE25E"/>
        </a:buClr>
        <a:defRPr lang="it-IT" sz="3600" b="1" i="1" kern="1200">
          <a:solidFill>
            <a:schemeClr val="tx2"/>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sz="28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000" b="1">
          <a:solidFill>
            <a:schemeClr val="tx1"/>
          </a:solidFill>
          <a:latin typeface="+mn-lt"/>
          <a:ea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Pr>
        <a:solidFill>
          <a:srgbClr val="000000"/>
        </a:solidFill>
        <a:effectLst/>
      </p:bgPr>
    </p:bg>
    <p:spTree>
      <p:nvGrpSpPr>
        <p:cNvPr id="1" name=""/>
        <p:cNvGrpSpPr/>
        <p:nvPr/>
      </p:nvGrpSpPr>
      <p:grpSpPr>
        <a:xfrm>
          <a:off x="0" y="0"/>
          <a:ext cx="0" cy="0"/>
          <a:chOff x="0" y="0"/>
          <a:chExt cx="0" cy="0"/>
        </a:xfrm>
      </p:grpSpPr>
      <p:sp>
        <p:nvSpPr>
          <p:cNvPr id="54274" name="Rectangle 2"/>
          <p:cNvSpPr>
            <a:spLocks noGrp="1" noChangeArrowheads="1"/>
          </p:cNvSpPr>
          <p:nvPr>
            <p:ph type="body" idx="1"/>
          </p:nvPr>
        </p:nvSpPr>
        <p:spPr bwMode="auto">
          <a:xfrm>
            <a:off x="228600" y="1219200"/>
            <a:ext cx="86868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p:txBody>
      </p:sp>
      <p:sp>
        <p:nvSpPr>
          <p:cNvPr id="54275" name="Title Placeholder 1"/>
          <p:cNvSpPr>
            <a:spLocks noGrp="1"/>
          </p:cNvSpPr>
          <p:nvPr>
            <p:ph type="title"/>
          </p:nvPr>
        </p:nvSpPr>
        <p:spPr bwMode="auto">
          <a:xfrm>
            <a:off x="0" y="0"/>
            <a:ext cx="90678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p>
            <a:pPr lvl="0"/>
            <a:r>
              <a:rPr lang="en-US" altLang="en-US"/>
              <a:t>Click to edit Master title style</a:t>
            </a:r>
          </a:p>
        </p:txBody>
      </p:sp>
      <p:sp>
        <p:nvSpPr>
          <p:cNvPr id="102404" name="TextBox 1"/>
          <p:cNvSpPr txBox="1">
            <a:spLocks noChangeArrowheads="1"/>
          </p:cNvSpPr>
          <p:nvPr userDrawn="1"/>
        </p:nvSpPr>
        <p:spPr bwMode="auto">
          <a:xfrm>
            <a:off x="7772400" y="6705600"/>
            <a:ext cx="143033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en-US" altLang="en-US" sz="800">
                <a:solidFill>
                  <a:srgbClr val="FFFFFF"/>
                </a:solidFill>
                <a:latin typeface="Lucida Sans Unicode" pitchFamily="34" charset="0"/>
              </a:rPr>
              <a:t>IC-244103–AC JUL 2014</a:t>
            </a:r>
          </a:p>
        </p:txBody>
      </p:sp>
    </p:spTree>
    <p:extLst>
      <p:ext uri="{BB962C8B-B14F-4D97-AF65-F5344CB8AC3E}">
        <p14:creationId xmlns:p14="http://schemas.microsoft.com/office/powerpoint/2010/main" val="2089819065"/>
      </p:ext>
    </p:extLst>
  </p:cSld>
  <p:clrMap bg1="lt1" tx1="dk1" bg2="lt2" tx2="dk2" accent1="accent1" accent2="accent2" accent3="accent3" accent4="accent4" accent5="accent5" accent6="accent6" hlink="hlink" folHlink="folHlink"/>
  <p:sldLayoutIdLst>
    <p:sldLayoutId id="2147484479" r:id="rId1"/>
    <p:sldLayoutId id="2147484480" r:id="rId2"/>
    <p:sldLayoutId id="2147484481" r:id="rId3"/>
    <p:sldLayoutId id="2147484482" r:id="rId4"/>
    <p:sldLayoutId id="2147484483" r:id="rId5"/>
    <p:sldLayoutId id="2147484484" r:id="rId6"/>
    <p:sldLayoutId id="2147484485" r:id="rId7"/>
    <p:sldLayoutId id="2147484486" r:id="rId8"/>
    <p:sldLayoutId id="2147484487" r:id="rId9"/>
    <p:sldLayoutId id="2147484488" r:id="rId10"/>
    <p:sldLayoutId id="2147484489" r:id="rId11"/>
    <p:sldLayoutId id="2147484490" r:id="rId12"/>
    <p:sldLayoutId id="2147484491" r:id="rId13"/>
    <p:sldLayoutId id="2147484493" r:id="rId14"/>
  </p:sldLayoutIdLst>
  <p:transition spd="med">
    <p:fade/>
  </p:transition>
  <p:hf sldNum="0" hdr="0" dt="0"/>
  <p:txStyles>
    <p:titleStyle>
      <a:lvl1pPr algn="l" rtl="0" eaLnBrk="0" fontAlgn="base" hangingPunct="0">
        <a:spcBef>
          <a:spcPct val="0"/>
        </a:spcBef>
        <a:spcAft>
          <a:spcPct val="0"/>
        </a:spcAft>
        <a:defRPr sz="3600">
          <a:solidFill>
            <a:srgbClr val="FFFF66"/>
          </a:solidFill>
          <a:latin typeface="+mj-lt"/>
          <a:ea typeface="+mj-ea"/>
          <a:cs typeface="+mj-cs"/>
        </a:defRPr>
      </a:lvl1pPr>
      <a:lvl2pPr algn="l" rtl="0" eaLnBrk="0" fontAlgn="base" hangingPunct="0">
        <a:spcBef>
          <a:spcPct val="0"/>
        </a:spcBef>
        <a:spcAft>
          <a:spcPct val="0"/>
        </a:spcAft>
        <a:defRPr sz="3600">
          <a:solidFill>
            <a:srgbClr val="FFFF66"/>
          </a:solidFill>
          <a:latin typeface="Lucida Sans Unicode" pitchFamily="34" charset="0"/>
          <a:cs typeface="Lucida Sans Unicode" pitchFamily="34" charset="0"/>
        </a:defRPr>
      </a:lvl2pPr>
      <a:lvl3pPr algn="l" rtl="0" eaLnBrk="0" fontAlgn="base" hangingPunct="0">
        <a:spcBef>
          <a:spcPct val="0"/>
        </a:spcBef>
        <a:spcAft>
          <a:spcPct val="0"/>
        </a:spcAft>
        <a:defRPr sz="3600">
          <a:solidFill>
            <a:srgbClr val="FFFF66"/>
          </a:solidFill>
          <a:latin typeface="Lucida Sans Unicode" pitchFamily="34" charset="0"/>
          <a:cs typeface="Lucida Sans Unicode" pitchFamily="34" charset="0"/>
        </a:defRPr>
      </a:lvl3pPr>
      <a:lvl4pPr algn="l" rtl="0" eaLnBrk="0" fontAlgn="base" hangingPunct="0">
        <a:spcBef>
          <a:spcPct val="0"/>
        </a:spcBef>
        <a:spcAft>
          <a:spcPct val="0"/>
        </a:spcAft>
        <a:defRPr sz="3600">
          <a:solidFill>
            <a:srgbClr val="FFFF66"/>
          </a:solidFill>
          <a:latin typeface="Lucida Sans Unicode" pitchFamily="34" charset="0"/>
          <a:cs typeface="Lucida Sans Unicode" pitchFamily="34" charset="0"/>
        </a:defRPr>
      </a:lvl4pPr>
      <a:lvl5pPr algn="l" rtl="0" eaLnBrk="0" fontAlgn="base" hangingPunct="0">
        <a:spcBef>
          <a:spcPct val="0"/>
        </a:spcBef>
        <a:spcAft>
          <a:spcPct val="0"/>
        </a:spcAft>
        <a:defRPr sz="3600">
          <a:solidFill>
            <a:srgbClr val="FFFF66"/>
          </a:solidFill>
          <a:latin typeface="Lucida Sans Unicode" pitchFamily="34" charset="0"/>
          <a:cs typeface="Lucida Sans Unicode" pitchFamily="34" charset="0"/>
        </a:defRPr>
      </a:lvl5pPr>
      <a:lvl6pPr marL="457200" algn="l" rtl="0" fontAlgn="base">
        <a:spcBef>
          <a:spcPct val="0"/>
        </a:spcBef>
        <a:spcAft>
          <a:spcPct val="0"/>
        </a:spcAft>
        <a:defRPr sz="3600">
          <a:solidFill>
            <a:srgbClr val="FFFF66"/>
          </a:solidFill>
          <a:latin typeface="Lucida Sans Unicode" pitchFamily="34" charset="0"/>
          <a:cs typeface="Lucida Sans Unicode" pitchFamily="34" charset="0"/>
        </a:defRPr>
      </a:lvl6pPr>
      <a:lvl7pPr marL="914400" algn="l" rtl="0" fontAlgn="base">
        <a:spcBef>
          <a:spcPct val="0"/>
        </a:spcBef>
        <a:spcAft>
          <a:spcPct val="0"/>
        </a:spcAft>
        <a:defRPr sz="3600">
          <a:solidFill>
            <a:srgbClr val="FFFF66"/>
          </a:solidFill>
          <a:latin typeface="Lucida Sans Unicode" pitchFamily="34" charset="0"/>
          <a:cs typeface="Lucida Sans Unicode" pitchFamily="34" charset="0"/>
        </a:defRPr>
      </a:lvl7pPr>
      <a:lvl8pPr marL="1371600" algn="l" rtl="0" fontAlgn="base">
        <a:spcBef>
          <a:spcPct val="0"/>
        </a:spcBef>
        <a:spcAft>
          <a:spcPct val="0"/>
        </a:spcAft>
        <a:defRPr sz="3600">
          <a:solidFill>
            <a:srgbClr val="FFFF66"/>
          </a:solidFill>
          <a:latin typeface="Lucida Sans Unicode" pitchFamily="34" charset="0"/>
          <a:cs typeface="Lucida Sans Unicode" pitchFamily="34" charset="0"/>
        </a:defRPr>
      </a:lvl8pPr>
      <a:lvl9pPr marL="1828800" algn="l" rtl="0" fontAlgn="base">
        <a:spcBef>
          <a:spcPct val="0"/>
        </a:spcBef>
        <a:spcAft>
          <a:spcPct val="0"/>
        </a:spcAft>
        <a:defRPr sz="3600">
          <a:solidFill>
            <a:srgbClr val="FFFF66"/>
          </a:solidFill>
          <a:latin typeface="Lucida Sans Unicode" pitchFamily="34" charset="0"/>
          <a:cs typeface="Lucida Sans Unicode" pitchFamily="34" charset="0"/>
        </a:defRPr>
      </a:lvl9pPr>
    </p:titleStyle>
    <p:bodyStyle>
      <a:lvl1pPr marL="228600" indent="-228600" algn="l" rtl="0" eaLnBrk="0" fontAlgn="base" hangingPunct="0">
        <a:spcBef>
          <a:spcPct val="20000"/>
        </a:spcBef>
        <a:spcAft>
          <a:spcPct val="0"/>
        </a:spcAft>
        <a:buClr>
          <a:schemeClr val="bg1"/>
        </a:buClr>
        <a:buFont typeface="Wingdings" pitchFamily="2" charset="2"/>
        <a:buChar char=""/>
        <a:defRPr sz="2400">
          <a:solidFill>
            <a:schemeClr val="bg1"/>
          </a:solidFill>
          <a:latin typeface="+mn-lt"/>
          <a:ea typeface="+mn-ea"/>
          <a:cs typeface="+mn-cs"/>
        </a:defRPr>
      </a:lvl1pPr>
      <a:lvl2pPr marL="685800" indent="-228600" algn="l" rtl="0" eaLnBrk="0" fontAlgn="base" hangingPunct="0">
        <a:spcBef>
          <a:spcPct val="20000"/>
        </a:spcBef>
        <a:spcAft>
          <a:spcPct val="0"/>
        </a:spcAft>
        <a:buFont typeface="Wingdings" pitchFamily="2" charset="2"/>
        <a:buChar char=""/>
        <a:defRPr sz="2400">
          <a:solidFill>
            <a:schemeClr val="bg1"/>
          </a:solidFill>
          <a:latin typeface="+mn-lt"/>
          <a:cs typeface="+mn-cs"/>
        </a:defRPr>
      </a:lvl2pPr>
      <a:lvl3pPr marL="1143000" indent="-228600" algn="l" rtl="0" eaLnBrk="0" fontAlgn="base" hangingPunct="0">
        <a:spcBef>
          <a:spcPct val="20000"/>
        </a:spcBef>
        <a:spcAft>
          <a:spcPct val="0"/>
        </a:spcAft>
        <a:buFont typeface="Calibri" pitchFamily="34" charset="0"/>
        <a:buChar char="-"/>
        <a:defRPr sz="2000">
          <a:solidFill>
            <a:schemeClr val="bg1"/>
          </a:solidFill>
          <a:latin typeface="+mn-lt"/>
          <a:cs typeface="+mn-cs"/>
        </a:defRPr>
      </a:lvl3pPr>
      <a:lvl4pPr marL="1943100" indent="-457200" algn="l" rtl="0" eaLnBrk="0" fontAlgn="base" hangingPunct="0">
        <a:spcBef>
          <a:spcPct val="20000"/>
        </a:spcBef>
        <a:spcAft>
          <a:spcPct val="0"/>
        </a:spcAft>
        <a:buFont typeface="Calibri" pitchFamily="34" charset="0"/>
        <a:buAutoNum type="alphaLcParenR"/>
        <a:defRPr sz="1600">
          <a:solidFill>
            <a:schemeClr val="bg1"/>
          </a:solidFill>
          <a:latin typeface="+mn-lt"/>
          <a:cs typeface="+mn-cs"/>
        </a:defRPr>
      </a:lvl4pPr>
      <a:lvl5pPr marL="2286000" indent="-228600" algn="l" rtl="0" eaLnBrk="0" fontAlgn="base" hangingPunct="0">
        <a:spcBef>
          <a:spcPct val="20000"/>
        </a:spcBef>
        <a:spcAft>
          <a:spcPct val="0"/>
        </a:spcAft>
        <a:buFont typeface="Arial" pitchFamily="34" charset="0"/>
        <a:buChar char="»"/>
        <a:defRPr sz="1200">
          <a:solidFill>
            <a:schemeClr val="bg1"/>
          </a:solidFill>
          <a:latin typeface="+mn-lt"/>
          <a:cs typeface="+mn-cs"/>
        </a:defRPr>
      </a:lvl5pPr>
      <a:lvl6pPr marL="2743200" indent="-228600" algn="l" rtl="0" fontAlgn="base">
        <a:spcBef>
          <a:spcPct val="20000"/>
        </a:spcBef>
        <a:spcAft>
          <a:spcPct val="0"/>
        </a:spcAft>
        <a:buFont typeface="Arial" pitchFamily="34" charset="0"/>
        <a:buChar char="»"/>
        <a:defRPr sz="1200">
          <a:solidFill>
            <a:schemeClr val="bg1"/>
          </a:solidFill>
          <a:latin typeface="+mn-lt"/>
          <a:cs typeface="+mn-cs"/>
        </a:defRPr>
      </a:lvl6pPr>
      <a:lvl7pPr marL="3200400" indent="-228600" algn="l" rtl="0" fontAlgn="base">
        <a:spcBef>
          <a:spcPct val="20000"/>
        </a:spcBef>
        <a:spcAft>
          <a:spcPct val="0"/>
        </a:spcAft>
        <a:buFont typeface="Arial" pitchFamily="34" charset="0"/>
        <a:buChar char="»"/>
        <a:defRPr sz="1200">
          <a:solidFill>
            <a:schemeClr val="bg1"/>
          </a:solidFill>
          <a:latin typeface="+mn-lt"/>
          <a:cs typeface="+mn-cs"/>
        </a:defRPr>
      </a:lvl7pPr>
      <a:lvl8pPr marL="3657600" indent="-228600" algn="l" rtl="0" fontAlgn="base">
        <a:spcBef>
          <a:spcPct val="20000"/>
        </a:spcBef>
        <a:spcAft>
          <a:spcPct val="0"/>
        </a:spcAft>
        <a:buFont typeface="Arial" pitchFamily="34" charset="0"/>
        <a:buChar char="»"/>
        <a:defRPr sz="1200">
          <a:solidFill>
            <a:schemeClr val="bg1"/>
          </a:solidFill>
          <a:latin typeface="+mn-lt"/>
          <a:cs typeface="+mn-cs"/>
        </a:defRPr>
      </a:lvl8pPr>
      <a:lvl9pPr marL="4114800" indent="-228600" algn="l" rtl="0" fontAlgn="base">
        <a:spcBef>
          <a:spcPct val="20000"/>
        </a:spcBef>
        <a:spcAft>
          <a:spcPct val="0"/>
        </a:spcAft>
        <a:buFont typeface="Arial" pitchFamily="34" charset="0"/>
        <a:buChar char="»"/>
        <a:defRPr sz="1200">
          <a:solidFill>
            <a:schemeClr val="bg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580917" y="6659446"/>
            <a:ext cx="398033" cy="215444"/>
          </a:xfrm>
          <a:prstGeom prst="rect">
            <a:avLst/>
          </a:prstGeom>
          <a:noFill/>
        </p:spPr>
        <p:txBody>
          <a:bodyPr wrap="square" rtlCol="0">
            <a:spAutoFit/>
          </a:bodyPr>
          <a:lstStyle/>
          <a:p>
            <a:pPr algn="ctr" eaLnBrk="1" fontAlgn="auto" hangingPunct="1">
              <a:spcBef>
                <a:spcPts val="0"/>
              </a:spcBef>
              <a:spcAft>
                <a:spcPts val="0"/>
              </a:spcAft>
            </a:pPr>
            <a:fld id="{47196F01-C0D6-4952-9DFF-BE78D795EE79}" type="slidenum">
              <a:rPr lang="en-US" sz="800" smtClean="0">
                <a:solidFill>
                  <a:srgbClr val="C00000"/>
                </a:solidFill>
                <a:cs typeface="Arial" panose="020B0604020202020204" pitchFamily="34" charset="0"/>
              </a:rPr>
              <a:pPr algn="ctr" eaLnBrk="1" fontAlgn="auto" hangingPunct="1">
                <a:spcBef>
                  <a:spcPts val="0"/>
                </a:spcBef>
                <a:spcAft>
                  <a:spcPts val="0"/>
                </a:spcAft>
              </a:pPr>
              <a:t>‹#›</a:t>
            </a:fld>
            <a:endParaRPr lang="en-US" sz="800" dirty="0">
              <a:solidFill>
                <a:srgbClr val="C00000"/>
              </a:solidFill>
              <a:cs typeface="Arial" panose="020B0604020202020204" pitchFamily="34" charset="0"/>
            </a:endParaRPr>
          </a:p>
        </p:txBody>
      </p:sp>
    </p:spTree>
    <p:extLst>
      <p:ext uri="{BB962C8B-B14F-4D97-AF65-F5344CB8AC3E}">
        <p14:creationId xmlns:p14="http://schemas.microsoft.com/office/powerpoint/2010/main" val="2266425301"/>
      </p:ext>
    </p:extLst>
  </p:cSld>
  <p:clrMap bg1="lt1" tx1="dk1" bg2="lt2" tx2="dk2" accent1="accent1" accent2="accent2" accent3="accent3" accent4="accent4" accent5="accent5" accent6="accent6" hlink="hlink" folHlink="folHlink"/>
  <p:sldLayoutIdLst>
    <p:sldLayoutId id="2147484601" r:id="rId1"/>
    <p:sldLayoutId id="2147484602" r:id="rId2"/>
    <p:sldLayoutId id="2147484603" r:id="rId3"/>
    <p:sldLayoutId id="2147484604" r:id="rId4"/>
  </p:sldLayoutIdLst>
  <p:hf hdr="0" ftr="0" dt="0"/>
  <p:txStyles>
    <p:titleStyle>
      <a:lvl1pPr algn="l" defTabSz="914400" rtl="0" eaLnBrk="1" latinLnBrk="0" hangingPunct="1">
        <a:lnSpc>
          <a:spcPct val="90000"/>
        </a:lnSpc>
        <a:spcBef>
          <a:spcPct val="0"/>
        </a:spcBef>
        <a:buNone/>
        <a:defRPr sz="28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09">
          <p15:clr>
            <a:srgbClr val="F26B43"/>
          </p15:clr>
        </p15:guide>
      </p15:sldGuideLst>
    </p:ext>
  </p:extLst>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Pr>
        <a:solidFill>
          <a:srgbClr val="14202E"/>
        </a:solidFill>
        <a:effectLst/>
      </p:bgPr>
    </p:bg>
    <p:spTree>
      <p:nvGrpSpPr>
        <p:cNvPr id="1" name=""/>
        <p:cNvGrpSpPr/>
        <p:nvPr/>
      </p:nvGrpSpPr>
      <p:grpSpPr>
        <a:xfrm>
          <a:off x="0" y="0"/>
          <a:ext cx="0" cy="0"/>
          <a:chOff x="0" y="0"/>
          <a:chExt cx="0" cy="0"/>
        </a:xfrm>
      </p:grpSpPr>
      <p:pic>
        <p:nvPicPr>
          <p:cNvPr id="77826" name="Immagine 1"/>
          <p:cNvPicPr>
            <a:picLocks noChangeAspect="1"/>
          </p:cNvPicPr>
          <p:nvPr userDrawn="1"/>
        </p:nvPicPr>
        <p:blipFill>
          <a:blip r:embed="rId18">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700" y="6315075"/>
            <a:ext cx="1096963"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3"/>
          <p:cNvSpPr txBox="1">
            <a:spLocks noChangeArrowheads="1"/>
          </p:cNvSpPr>
          <p:nvPr userDrawn="1"/>
        </p:nvSpPr>
        <p:spPr bwMode="auto">
          <a:xfrm>
            <a:off x="1112838" y="6367463"/>
            <a:ext cx="1752600"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it-IT" sz="800" b="1" dirty="0" err="1">
                <a:solidFill>
                  <a:srgbClr val="14202E">
                    <a:lumMod val="25000"/>
                    <a:lumOff val="75000"/>
                  </a:srgbClr>
                </a:solidFill>
                <a:latin typeface="Avenir Light"/>
                <a:cs typeface="Avenir Light"/>
              </a:rPr>
              <a:t>Ferrarotto</a:t>
            </a:r>
            <a:r>
              <a:rPr lang="en-US" sz="800" b="1" dirty="0">
                <a:solidFill>
                  <a:srgbClr val="14202E">
                    <a:lumMod val="25000"/>
                    <a:lumOff val="75000"/>
                  </a:srgbClr>
                </a:solidFill>
                <a:latin typeface="Avenir Light"/>
                <a:cs typeface="Avenir Light"/>
              </a:rPr>
              <a:t> Hospital </a:t>
            </a:r>
          </a:p>
          <a:p>
            <a:pPr eaLnBrk="1" hangingPunct="1">
              <a:defRPr/>
            </a:pPr>
            <a:r>
              <a:rPr lang="en-US" sz="700" b="1" dirty="0">
                <a:solidFill>
                  <a:srgbClr val="14202E">
                    <a:lumMod val="25000"/>
                    <a:lumOff val="75000"/>
                  </a:srgbClr>
                </a:solidFill>
                <a:latin typeface="Avenir Light"/>
                <a:cs typeface="Avenir Light"/>
              </a:rPr>
              <a:t>A.O.U. </a:t>
            </a:r>
            <a:r>
              <a:rPr lang="en-US" sz="700" b="1" dirty="0" err="1">
                <a:solidFill>
                  <a:srgbClr val="14202E">
                    <a:lumMod val="25000"/>
                    <a:lumOff val="75000"/>
                  </a:srgbClr>
                </a:solidFill>
                <a:latin typeface="Avenir Light"/>
                <a:cs typeface="Avenir Light"/>
              </a:rPr>
              <a:t>Policlinico</a:t>
            </a:r>
            <a:r>
              <a:rPr lang="en-US" sz="700" b="1" dirty="0">
                <a:solidFill>
                  <a:srgbClr val="14202E">
                    <a:lumMod val="25000"/>
                    <a:lumOff val="75000"/>
                  </a:srgbClr>
                </a:solidFill>
                <a:latin typeface="Avenir Light"/>
                <a:cs typeface="Avenir Light"/>
              </a:rPr>
              <a:t>-Vittorio </a:t>
            </a:r>
            <a:r>
              <a:rPr lang="en-US" sz="700" b="1" dirty="0" err="1">
                <a:solidFill>
                  <a:srgbClr val="14202E">
                    <a:lumMod val="25000"/>
                    <a:lumOff val="75000"/>
                  </a:srgbClr>
                </a:solidFill>
                <a:latin typeface="Avenir Light"/>
                <a:cs typeface="Avenir Light"/>
              </a:rPr>
              <a:t>Emanuele</a:t>
            </a:r>
            <a:endParaRPr lang="en-US" sz="700" b="1" dirty="0">
              <a:solidFill>
                <a:srgbClr val="14202E">
                  <a:lumMod val="25000"/>
                  <a:lumOff val="75000"/>
                </a:srgbClr>
              </a:solidFill>
              <a:latin typeface="Avenir Light"/>
              <a:cs typeface="Avenir Light"/>
            </a:endParaRPr>
          </a:p>
          <a:p>
            <a:pPr eaLnBrk="1" hangingPunct="1">
              <a:defRPr/>
            </a:pPr>
            <a:r>
              <a:rPr lang="en-US" sz="700" b="1" dirty="0">
                <a:solidFill>
                  <a:srgbClr val="14202E">
                    <a:lumMod val="25000"/>
                    <a:lumOff val="75000"/>
                  </a:srgbClr>
                </a:solidFill>
                <a:latin typeface="Avenir Light"/>
                <a:cs typeface="Avenir Light"/>
              </a:rPr>
              <a:t>Catania, Italy</a:t>
            </a:r>
          </a:p>
        </p:txBody>
      </p:sp>
      <p:sp>
        <p:nvSpPr>
          <p:cNvPr id="1032" name="TextBox 7"/>
          <p:cNvSpPr txBox="1">
            <a:spLocks noChangeArrowheads="1"/>
          </p:cNvSpPr>
          <p:nvPr/>
        </p:nvSpPr>
        <p:spPr bwMode="auto">
          <a:xfrm>
            <a:off x="0" y="0"/>
            <a:ext cx="26670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it-IT" sz="600" dirty="0">
                <a:solidFill>
                  <a:srgbClr val="648DBC"/>
                </a:solidFill>
              </a:rPr>
              <a:t>D. Capodanno </a:t>
            </a:r>
          </a:p>
        </p:txBody>
      </p:sp>
      <p:sp>
        <p:nvSpPr>
          <p:cNvPr id="10" name="TextBox 9"/>
          <p:cNvSpPr txBox="1"/>
          <p:nvPr/>
        </p:nvSpPr>
        <p:spPr>
          <a:xfrm>
            <a:off x="6735763" y="0"/>
            <a:ext cx="2408237" cy="184150"/>
          </a:xfrm>
          <a:prstGeom prst="rect">
            <a:avLst/>
          </a:prstGeom>
          <a:noFill/>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defRPr/>
            </a:pPr>
            <a:r>
              <a:rPr lang="en-US" sz="600">
                <a:solidFill>
                  <a:srgbClr val="648DBC"/>
                </a:solidFill>
                <a:ea typeface="ＭＳ Ｐゴシック" panose="020B0600070205080204" pitchFamily="34" charset="-128"/>
                <a:cs typeface="Arial" panose="020B0604020202020204" pitchFamily="34" charset="0"/>
              </a:rPr>
              <a:t>ECM Catania </a:t>
            </a:r>
            <a:r>
              <a:rPr lang="mr-IN" sz="600">
                <a:solidFill>
                  <a:srgbClr val="648DBC"/>
                </a:solidFill>
                <a:ea typeface="ＭＳ Ｐゴシック" panose="020B0600070205080204" pitchFamily="34" charset="-128"/>
                <a:cs typeface="Arial" panose="020B0604020202020204" pitchFamily="34" charset="0"/>
              </a:rPr>
              <a:t>–</a:t>
            </a:r>
            <a:r>
              <a:rPr lang="en-US" sz="600">
                <a:solidFill>
                  <a:srgbClr val="648DBC"/>
                </a:solidFill>
                <a:ea typeface="ＭＳ Ｐゴシック" panose="020B0600070205080204" pitchFamily="34" charset="-128"/>
                <a:cs typeface="Arial" panose="020B0604020202020204" pitchFamily="34" charset="0"/>
              </a:rPr>
              <a:t> February 2, 2017 – Slide </a:t>
            </a:r>
            <a:fld id="{CA87CFE5-C151-46A6-9EBF-7B2CDA453A3F}" type="slidenum">
              <a:rPr lang="en-US" sz="600" smtClean="0">
                <a:solidFill>
                  <a:srgbClr val="648DBC"/>
                </a:solidFill>
                <a:ea typeface="ＭＳ Ｐゴシック" panose="020B0600070205080204" pitchFamily="34" charset="-128"/>
                <a:cs typeface="Arial" panose="020B0604020202020204" pitchFamily="34" charset="0"/>
              </a:rPr>
              <a:pPr algn="r" eaLnBrk="1" hangingPunct="1">
                <a:defRPr/>
              </a:pPr>
              <a:t>‹#›</a:t>
            </a:fld>
            <a:endParaRPr lang="en-US" sz="600">
              <a:solidFill>
                <a:srgbClr val="648DBC"/>
              </a:solidFill>
              <a:ea typeface="ＭＳ Ｐゴシック" panose="020B0600070205080204" pitchFamily="34" charset="-128"/>
              <a:cs typeface="Arial" panose="020B0604020202020204" pitchFamily="34" charset="0"/>
            </a:endParaRPr>
          </a:p>
        </p:txBody>
      </p:sp>
      <p:cxnSp>
        <p:nvCxnSpPr>
          <p:cNvPr id="77830" name="Connettore 1 3"/>
          <p:cNvCxnSpPr>
            <a:cxnSpLocks noChangeShapeType="1"/>
          </p:cNvCxnSpPr>
          <p:nvPr userDrawn="1"/>
        </p:nvCxnSpPr>
        <p:spPr bwMode="auto">
          <a:xfrm>
            <a:off x="1128713" y="6445250"/>
            <a:ext cx="0" cy="30480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567669462"/>
      </p:ext>
    </p:extLst>
  </p:cSld>
  <p:clrMap bg1="dk1" tx1="lt1" bg2="dk2" tx2="lt2" accent1="accent1" accent2="accent2" accent3="accent3" accent4="accent4" accent5="accent5" accent6="accent6" hlink="hlink" folHlink="folHlink"/>
  <p:sldLayoutIdLst>
    <p:sldLayoutId id="2147484607" r:id="rId1"/>
    <p:sldLayoutId id="2147484608" r:id="rId2"/>
    <p:sldLayoutId id="2147484609" r:id="rId3"/>
    <p:sldLayoutId id="2147484610" r:id="rId4"/>
    <p:sldLayoutId id="2147484611" r:id="rId5"/>
    <p:sldLayoutId id="2147484612" r:id="rId6"/>
    <p:sldLayoutId id="2147484613" r:id="rId7"/>
    <p:sldLayoutId id="2147484614" r:id="rId8"/>
    <p:sldLayoutId id="2147484615" r:id="rId9"/>
    <p:sldLayoutId id="2147484616" r:id="rId10"/>
    <p:sldLayoutId id="2147484617" r:id="rId11"/>
    <p:sldLayoutId id="2147484618" r:id="rId12"/>
    <p:sldLayoutId id="2147484619" r:id="rId13"/>
    <p:sldLayoutId id="2147484620" r:id="rId14"/>
    <p:sldLayoutId id="2147484621" r:id="rId15"/>
    <p:sldLayoutId id="2147484622" r:id="rId16"/>
  </p:sldLayoutIdLst>
  <p:transition>
    <p:wipe dir="r"/>
  </p:transition>
  <p:txStyles>
    <p:titleStyle>
      <a:lvl1pPr algn="ctr" rtl="0" eaLnBrk="0" fontAlgn="base" hangingPunct="0">
        <a:spcBef>
          <a:spcPct val="0"/>
        </a:spcBef>
        <a:spcAft>
          <a:spcPct val="0"/>
        </a:spcAft>
        <a:defRPr lang="it-IT" sz="4000" b="1" kern="1200">
          <a:solidFill>
            <a:schemeClr val="tx1"/>
          </a:solidFill>
          <a:latin typeface="Arial" charset="0"/>
          <a:ea typeface="ＭＳ Ｐゴシック" charset="0"/>
          <a:cs typeface="ＭＳ Ｐゴシック" charset="0"/>
        </a:defRPr>
      </a:lvl1pPr>
      <a:lvl2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ctr" rtl="0" eaLnBrk="0" fontAlgn="base" hangingPunct="0">
        <a:spcBef>
          <a:spcPct val="0"/>
        </a:spcBef>
        <a:spcAft>
          <a:spcPct val="0"/>
        </a:spcAft>
        <a:buClr>
          <a:srgbClr val="FDE25E"/>
        </a:buClr>
        <a:defRPr lang="it-IT" sz="3600" b="1" i="1" kern="1200">
          <a:solidFill>
            <a:schemeClr val="tx2"/>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panose="05020102010507070707" pitchFamily="18" charset="2"/>
        <a:buChar char="¡"/>
        <a:defRPr sz="28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000" b="1">
          <a:solidFill>
            <a:schemeClr val="tx1"/>
          </a:solidFill>
          <a:latin typeface="+mn-lt"/>
          <a:ea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Pr>
        <a:solidFill>
          <a:srgbClr val="14202E"/>
        </a:solidFill>
        <a:effectLst/>
      </p:bgPr>
    </p:bg>
    <p:spTree>
      <p:nvGrpSpPr>
        <p:cNvPr id="1" name=""/>
        <p:cNvGrpSpPr/>
        <p:nvPr/>
      </p:nvGrpSpPr>
      <p:grpSpPr>
        <a:xfrm>
          <a:off x="0" y="0"/>
          <a:ext cx="0" cy="0"/>
          <a:chOff x="0" y="0"/>
          <a:chExt cx="0" cy="0"/>
        </a:xfrm>
      </p:grpSpPr>
      <p:pic>
        <p:nvPicPr>
          <p:cNvPr id="1031" name="Immagine 1"/>
          <p:cNvPicPr>
            <a:picLocks noChangeAspect="1"/>
          </p:cNvPicPr>
          <p:nvPr userDrawn="1"/>
        </p:nvPicPr>
        <p:blipFill>
          <a:blip r:embed="rId17" cstate="email">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953" y="6314739"/>
            <a:ext cx="1096407" cy="528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3"/>
          <p:cNvSpPr txBox="1">
            <a:spLocks noChangeArrowheads="1"/>
          </p:cNvSpPr>
          <p:nvPr userDrawn="1"/>
        </p:nvSpPr>
        <p:spPr bwMode="auto">
          <a:xfrm>
            <a:off x="1113118" y="6366813"/>
            <a:ext cx="175260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defRPr/>
            </a:pPr>
            <a:r>
              <a:rPr lang="it-IT" sz="800" b="1" noProof="0" dirty="0" err="1">
                <a:solidFill>
                  <a:schemeClr val="bg1">
                    <a:lumMod val="25000"/>
                    <a:lumOff val="75000"/>
                  </a:schemeClr>
                </a:solidFill>
                <a:latin typeface="Avenir Light"/>
                <a:cs typeface="Avenir Light"/>
              </a:rPr>
              <a:t>Ferrarotto</a:t>
            </a:r>
            <a:r>
              <a:rPr lang="en-US" sz="800" b="1" noProof="0" dirty="0">
                <a:solidFill>
                  <a:schemeClr val="bg1">
                    <a:lumMod val="25000"/>
                    <a:lumOff val="75000"/>
                  </a:schemeClr>
                </a:solidFill>
                <a:latin typeface="Avenir Light"/>
                <a:cs typeface="Avenir Light"/>
              </a:rPr>
              <a:t> Hospital</a:t>
            </a:r>
            <a:r>
              <a:rPr lang="en-US" sz="800" b="1" baseline="0" noProof="0" dirty="0">
                <a:solidFill>
                  <a:schemeClr val="bg1">
                    <a:lumMod val="25000"/>
                    <a:lumOff val="75000"/>
                  </a:schemeClr>
                </a:solidFill>
                <a:latin typeface="Avenir Light"/>
                <a:cs typeface="Avenir Light"/>
              </a:rPr>
              <a:t> </a:t>
            </a:r>
          </a:p>
          <a:p>
            <a:pPr algn="l" eaLnBrk="1" hangingPunct="1">
              <a:defRPr/>
            </a:pPr>
            <a:r>
              <a:rPr lang="en-US" sz="700" b="1" noProof="0" dirty="0">
                <a:solidFill>
                  <a:schemeClr val="bg1">
                    <a:lumMod val="25000"/>
                    <a:lumOff val="75000"/>
                  </a:schemeClr>
                </a:solidFill>
                <a:latin typeface="Avenir Light"/>
                <a:cs typeface="Avenir Light"/>
              </a:rPr>
              <a:t>A.O.U. </a:t>
            </a:r>
            <a:r>
              <a:rPr lang="en-US" sz="700" b="1" noProof="0" dirty="0" err="1">
                <a:solidFill>
                  <a:schemeClr val="bg1">
                    <a:lumMod val="25000"/>
                    <a:lumOff val="75000"/>
                  </a:schemeClr>
                </a:solidFill>
                <a:latin typeface="Avenir Light"/>
                <a:cs typeface="Avenir Light"/>
              </a:rPr>
              <a:t>Policlinico</a:t>
            </a:r>
            <a:r>
              <a:rPr lang="en-US" sz="700" b="1" noProof="0" dirty="0">
                <a:solidFill>
                  <a:schemeClr val="bg1">
                    <a:lumMod val="25000"/>
                    <a:lumOff val="75000"/>
                  </a:schemeClr>
                </a:solidFill>
                <a:latin typeface="Avenir Light"/>
                <a:cs typeface="Avenir Light"/>
              </a:rPr>
              <a:t>-Vittorio </a:t>
            </a:r>
            <a:r>
              <a:rPr lang="en-US" sz="700" b="1" noProof="0" dirty="0" err="1">
                <a:solidFill>
                  <a:schemeClr val="bg1">
                    <a:lumMod val="25000"/>
                    <a:lumOff val="75000"/>
                  </a:schemeClr>
                </a:solidFill>
                <a:latin typeface="Avenir Light"/>
                <a:cs typeface="Avenir Light"/>
              </a:rPr>
              <a:t>Emanuele</a:t>
            </a:r>
            <a:endParaRPr lang="en-US" sz="700" b="1" noProof="0" dirty="0">
              <a:solidFill>
                <a:schemeClr val="bg1">
                  <a:lumMod val="25000"/>
                  <a:lumOff val="75000"/>
                </a:schemeClr>
              </a:solidFill>
              <a:latin typeface="Avenir Light"/>
              <a:cs typeface="Avenir Light"/>
            </a:endParaRPr>
          </a:p>
          <a:p>
            <a:pPr algn="l" eaLnBrk="1" hangingPunct="1">
              <a:defRPr/>
            </a:pPr>
            <a:r>
              <a:rPr lang="en-US" sz="700" b="1" noProof="0" dirty="0">
                <a:solidFill>
                  <a:schemeClr val="bg1">
                    <a:lumMod val="25000"/>
                    <a:lumOff val="75000"/>
                  </a:schemeClr>
                </a:solidFill>
                <a:latin typeface="Avenir Light"/>
                <a:cs typeface="Avenir Light"/>
              </a:rPr>
              <a:t>Catania, Italy</a:t>
            </a:r>
          </a:p>
        </p:txBody>
      </p:sp>
      <p:sp>
        <p:nvSpPr>
          <p:cNvPr id="1032" name="TextBox 7"/>
          <p:cNvSpPr txBox="1">
            <a:spLocks noChangeArrowheads="1"/>
          </p:cNvSpPr>
          <p:nvPr/>
        </p:nvSpPr>
        <p:spPr bwMode="auto">
          <a:xfrm>
            <a:off x="0" y="0"/>
            <a:ext cx="266700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it-IT" sz="600" dirty="0">
                <a:solidFill>
                  <a:srgbClr val="648DBC"/>
                </a:solidFill>
              </a:rPr>
              <a:t>D. Capodanno </a:t>
            </a:r>
          </a:p>
        </p:txBody>
      </p:sp>
      <p:sp>
        <p:nvSpPr>
          <p:cNvPr id="10" name="TextBox 9"/>
          <p:cNvSpPr txBox="1"/>
          <p:nvPr/>
        </p:nvSpPr>
        <p:spPr>
          <a:xfrm>
            <a:off x="6735763" y="0"/>
            <a:ext cx="2408237" cy="184666"/>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600" b="0" noProof="0" dirty="0">
                <a:solidFill>
                  <a:srgbClr val="648DBC"/>
                </a:solidFill>
              </a:rPr>
              <a:t>ECM Catania </a:t>
            </a:r>
            <a:r>
              <a:rPr lang="mr-IN" sz="600" b="0" baseline="0" noProof="0" dirty="0">
                <a:solidFill>
                  <a:srgbClr val="648DBC"/>
                </a:solidFill>
              </a:rPr>
              <a:t>–</a:t>
            </a:r>
            <a:r>
              <a:rPr lang="en-US" sz="600" b="0" noProof="0" dirty="0">
                <a:solidFill>
                  <a:srgbClr val="648DBC"/>
                </a:solidFill>
              </a:rPr>
              <a:t> February 2</a:t>
            </a:r>
            <a:r>
              <a:rPr lang="en-US" sz="600" b="0" dirty="0">
                <a:solidFill>
                  <a:srgbClr val="648DBC"/>
                </a:solidFill>
              </a:rPr>
              <a:t>, 2017 – Slide </a:t>
            </a:r>
            <a:fld id="{FD757D26-FAE4-EE49-984B-9B0266CCE8B0}" type="slidenum">
              <a:rPr lang="en-US" sz="600" b="0" smtClean="0">
                <a:solidFill>
                  <a:srgbClr val="648DBC"/>
                </a:solidFill>
              </a:rPr>
              <a:pPr algn="r" eaLnBrk="1" hangingPunct="1">
                <a:defRPr/>
              </a:pPr>
              <a:t>‹#›</a:t>
            </a:fld>
            <a:endParaRPr lang="en-US" sz="600" b="0" dirty="0">
              <a:solidFill>
                <a:srgbClr val="648DBC"/>
              </a:solidFill>
            </a:endParaRPr>
          </a:p>
        </p:txBody>
      </p:sp>
      <p:cxnSp>
        <p:nvCxnSpPr>
          <p:cNvPr id="4" name="Connettore 1 3"/>
          <p:cNvCxnSpPr/>
          <p:nvPr userDrawn="1"/>
        </p:nvCxnSpPr>
        <p:spPr bwMode="auto">
          <a:xfrm>
            <a:off x="1128059" y="6445623"/>
            <a:ext cx="0" cy="30480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192478209"/>
      </p:ext>
    </p:extLst>
  </p:cSld>
  <p:clrMap bg1="dk1" tx1="lt1" bg2="dk2" tx2="lt2" accent1="accent1" accent2="accent2" accent3="accent3" accent4="accent4" accent5="accent5" accent6="accent6" hlink="hlink" folHlink="folHlink"/>
  <p:sldLayoutIdLst>
    <p:sldLayoutId id="2147484624" r:id="rId1"/>
    <p:sldLayoutId id="2147484625" r:id="rId2"/>
    <p:sldLayoutId id="2147484626" r:id="rId3"/>
    <p:sldLayoutId id="2147484627" r:id="rId4"/>
    <p:sldLayoutId id="2147484628" r:id="rId5"/>
    <p:sldLayoutId id="2147484629" r:id="rId6"/>
    <p:sldLayoutId id="2147484630" r:id="rId7"/>
    <p:sldLayoutId id="2147484631" r:id="rId8"/>
    <p:sldLayoutId id="2147484632" r:id="rId9"/>
    <p:sldLayoutId id="2147484633" r:id="rId10"/>
    <p:sldLayoutId id="2147484634" r:id="rId11"/>
    <p:sldLayoutId id="2147484635" r:id="rId12"/>
    <p:sldLayoutId id="2147484636" r:id="rId13"/>
    <p:sldLayoutId id="2147484637" r:id="rId14"/>
    <p:sldLayoutId id="2147484638" r:id="rId15"/>
  </p:sldLayoutIdLst>
  <p:transition>
    <p:wipe dir="r"/>
  </p:transition>
  <p:txStyles>
    <p:titleStyle>
      <a:lvl1pPr algn="ctr" rtl="0" eaLnBrk="0" fontAlgn="base" hangingPunct="0">
        <a:spcBef>
          <a:spcPct val="0"/>
        </a:spcBef>
        <a:spcAft>
          <a:spcPct val="0"/>
        </a:spcAft>
        <a:defRPr lang="it-IT" sz="4000" b="1" kern="1200">
          <a:solidFill>
            <a:schemeClr val="tx1"/>
          </a:solidFill>
          <a:latin typeface="Arial" charset="0"/>
          <a:ea typeface="ＭＳ Ｐゴシック" charset="0"/>
          <a:cs typeface="ＭＳ Ｐゴシック" charset="0"/>
        </a:defRPr>
      </a:lvl1pPr>
      <a:lvl2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ctr" rtl="0" eaLnBrk="0" fontAlgn="base" hangingPunct="0">
        <a:spcBef>
          <a:spcPct val="0"/>
        </a:spcBef>
        <a:spcAft>
          <a:spcPct val="0"/>
        </a:spcAft>
        <a:buClr>
          <a:srgbClr val="FDE25E"/>
        </a:buClr>
        <a:defRPr lang="it-IT" sz="3600" b="1" i="1" kern="1200">
          <a:solidFill>
            <a:schemeClr val="tx2"/>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sz="28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000" b="1">
          <a:solidFill>
            <a:schemeClr val="tx1"/>
          </a:solidFill>
          <a:latin typeface="+mn-lt"/>
          <a:ea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5E"/>
            </a:gs>
            <a:gs pos="50000">
              <a:srgbClr val="0000CC"/>
            </a:gs>
            <a:gs pos="100000">
              <a:srgbClr val="00005E"/>
            </a:gs>
          </a:gsLst>
          <a:lin ang="5400000" scaled="1"/>
          <a:tileRect/>
        </a:gradFill>
        <a:effectLst/>
      </p:bgPr>
    </p:bg>
    <p:spTree>
      <p:nvGrpSpPr>
        <p:cNvPr id="1" name=""/>
        <p:cNvGrpSpPr/>
        <p:nvPr/>
      </p:nvGrpSpPr>
      <p:grpSpPr>
        <a:xfrm>
          <a:off x="0" y="0"/>
          <a:ext cx="0" cy="0"/>
          <a:chOff x="0" y="0"/>
          <a:chExt cx="0" cy="0"/>
        </a:xfrm>
      </p:grpSpPr>
      <p:sp>
        <p:nvSpPr>
          <p:cNvPr id="167938" name="Rectangle 2"/>
          <p:cNvSpPr>
            <a:spLocks noGrp="1" noChangeArrowheads="1"/>
          </p:cNvSpPr>
          <p:nvPr>
            <p:ph type="title"/>
          </p:nvPr>
        </p:nvSpPr>
        <p:spPr bwMode="auto">
          <a:xfrm>
            <a:off x="2076450" y="371475"/>
            <a:ext cx="638175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793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7940" name="Picture 38" descr="Atlas"/>
          <p:cNvPicPr>
            <a:picLocks noChangeAspect="1" noChangeArrowheads="1"/>
          </p:cNvPicPr>
          <p:nvPr/>
        </p:nvPicPr>
        <p:blipFill>
          <a:blip r:embed="rId13" cstate="print">
            <a:clrChange>
              <a:clrFrom>
                <a:srgbClr val="EEEBE6"/>
              </a:clrFrom>
              <a:clrTo>
                <a:srgbClr val="EEEBE6">
                  <a:alpha val="0"/>
                </a:srgbClr>
              </a:clrTo>
            </a:clrChange>
          </a:blip>
          <a:srcRect/>
          <a:stretch>
            <a:fillRect/>
          </a:stretch>
        </p:blipFill>
        <p:spPr bwMode="auto">
          <a:xfrm>
            <a:off x="171450" y="357188"/>
            <a:ext cx="2225675" cy="681037"/>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852" r:id="rId1"/>
    <p:sldLayoutId id="2147483853" r:id="rId2"/>
    <p:sldLayoutId id="2147483854" r:id="rId3"/>
    <p:sldLayoutId id="2147483855" r:id="rId4"/>
    <p:sldLayoutId id="2147483856" r:id="rId5"/>
    <p:sldLayoutId id="2147483857" r:id="rId6"/>
    <p:sldLayoutId id="2147483858" r:id="rId7"/>
    <p:sldLayoutId id="2147483859" r:id="rId8"/>
    <p:sldLayoutId id="2147483860" r:id="rId9"/>
    <p:sldLayoutId id="2147483861" r:id="rId10"/>
    <p:sldLayoutId id="2147483862" r:id="rId11"/>
  </p:sldLayoutIdLst>
  <p:transition/>
  <p:txStyles>
    <p:titleStyle>
      <a:lvl1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lnSpc>
          <a:spcPct val="97000"/>
        </a:lnSpc>
        <a:spcBef>
          <a:spcPct val="20000"/>
        </a:spcBef>
        <a:spcAft>
          <a:spcPct val="20000"/>
        </a:spcAft>
        <a:buClr>
          <a:schemeClr val="accent2"/>
        </a:buClr>
        <a:buFont typeface="Wingdings" pitchFamily="2" charset="2"/>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97000"/>
        </a:lnSpc>
        <a:spcBef>
          <a:spcPct val="20000"/>
        </a:spcBef>
        <a:spcAft>
          <a:spcPct val="20000"/>
        </a:spcAft>
        <a:buClr>
          <a:schemeClr val="accent2"/>
        </a:buClr>
        <a:buFont typeface="Wingdings" pitchFamily="2" charset="2"/>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7000"/>
        </a:lnSpc>
        <a:spcBef>
          <a:spcPct val="20000"/>
        </a:spcBef>
        <a:spcAft>
          <a:spcPct val="20000"/>
        </a:spcAft>
        <a:buClr>
          <a:schemeClr val="accent2"/>
        </a:buClr>
        <a:buFont typeface="Wingdings" pitchFamily="2" charset="2"/>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5pPr>
      <a:lvl6pPr marL="25146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6pPr>
      <a:lvl7pPr marL="29718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7pPr>
      <a:lvl8pPr marL="34290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8pPr>
      <a:lvl9pPr marL="38862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763" y="-3175"/>
            <a:ext cx="91487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p:nvSpPr>
        <p:spPr bwMode="auto">
          <a:xfrm>
            <a:off x="0" y="1038225"/>
            <a:ext cx="91440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none">
            <a:spAutoFit/>
          </a:bodyPr>
          <a:lstStyle/>
          <a:p>
            <a:pPr eaLnBrk="0" fontAlgn="base" hangingPunct="0">
              <a:spcBef>
                <a:spcPct val="0"/>
              </a:spcBef>
              <a:spcAft>
                <a:spcPct val="0"/>
              </a:spcAft>
            </a:pPr>
            <a:endParaRPr lang="en-US" sz="2400" b="1" dirty="0">
              <a:solidFill>
                <a:srgbClr val="FFFFFF"/>
              </a:solidFill>
              <a:cs typeface="Arial" panose="020B0604020202020204" pitchFamily="34" charset="0"/>
            </a:endParaRPr>
          </a:p>
        </p:txBody>
      </p:sp>
      <p:sp>
        <p:nvSpPr>
          <p:cNvPr id="4259845" name="Rectangle 5"/>
          <p:cNvSpPr>
            <a:spLocks noGrp="1" noChangeArrowheads="1"/>
          </p:cNvSpPr>
          <p:nvPr>
            <p:ph type="body" idx="1"/>
          </p:nvPr>
        </p:nvSpPr>
        <p:spPr bwMode="auto">
          <a:xfrm>
            <a:off x="392113" y="1549400"/>
            <a:ext cx="8335962" cy="2130425"/>
          </a:xfrm>
          <a:prstGeom prst="rect">
            <a:avLst/>
          </a:prstGeom>
          <a:noFill/>
          <a:ln w="12700">
            <a:noFill/>
            <a:miter lim="800000"/>
            <a:headEnd/>
            <a:tailEnd/>
          </a:ln>
          <a:effectLst/>
        </p:spPr>
        <p:txBody>
          <a:bodyPr vert="horz" wrap="square" lIns="91440" tIns="91440" rIns="4572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17033511"/>
      </p:ext>
    </p:extLst>
  </p:cSld>
  <p:clrMap bg1="dk2" tx1="lt1" bg2="dk1" tx2="lt2" accent1="accent1" accent2="accent2" accent3="accent3" accent4="accent4" accent5="accent5" accent6="accent6" hlink="hlink" folHlink="folHlink"/>
  <p:sldLayoutIdLst>
    <p:sldLayoutId id="2147484640" r:id="rId1"/>
    <p:sldLayoutId id="2147484641" r:id="rId2"/>
    <p:sldLayoutId id="2147484642" r:id="rId3"/>
    <p:sldLayoutId id="2147484643" r:id="rId4"/>
    <p:sldLayoutId id="2147484644" r:id="rId5"/>
    <p:sldLayoutId id="2147484645" r:id="rId6"/>
    <p:sldLayoutId id="2147484646" r:id="rId7"/>
    <p:sldLayoutId id="2147484647" r:id="rId8"/>
    <p:sldLayoutId id="2147484648" r:id="rId9"/>
    <p:sldLayoutId id="2147484649" r:id="rId10"/>
    <p:sldLayoutId id="2147484650" r:id="rId11"/>
    <p:sldLayoutId id="2147484652" r:id="rId12"/>
    <p:sldLayoutId id="2147484658" r:id="rId13"/>
    <p:sldLayoutId id="2147484659" r:id="rId14"/>
    <p:sldLayoutId id="2147484665" r:id="rId15"/>
  </p:sldLayoutIdLst>
  <p:txStyles>
    <p:title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p:titleStyle>
    <p:bodyStyle>
      <a:lvl1pPr marL="341313" indent="-341313" algn="l" rtl="0" eaLnBrk="0" fontAlgn="base" hangingPunct="0">
        <a:lnSpc>
          <a:spcPct val="95000"/>
        </a:lnSpc>
        <a:spcBef>
          <a:spcPct val="35000"/>
        </a:spcBef>
        <a:spcAft>
          <a:spcPct val="0"/>
        </a:spcAft>
        <a:buClr>
          <a:srgbClr val="FF6600"/>
        </a:buClr>
        <a:buSzPct val="117000"/>
        <a:buFont typeface="Arial" panose="020B0604020202020204" pitchFamily="34" charset="0"/>
        <a:buChar char="•"/>
        <a:defRPr sz="2600" b="1">
          <a:solidFill>
            <a:schemeClr val="tx1"/>
          </a:solidFill>
          <a:effectLst>
            <a:outerShdw blurRad="38100" dist="38100" dir="2700000" algn="tl">
              <a:srgbClr val="000000"/>
            </a:outerShdw>
          </a:effectLst>
          <a:latin typeface="+mn-lt"/>
          <a:ea typeface="+mn-ea"/>
          <a:cs typeface="+mn-cs"/>
        </a:defRPr>
      </a:lvl1pPr>
      <a:lvl2pPr marL="801688" indent="-346075" algn="l" rtl="0" eaLnBrk="0" fontAlgn="base" hangingPunct="0">
        <a:lnSpc>
          <a:spcPct val="95000"/>
        </a:lnSpc>
        <a:spcBef>
          <a:spcPct val="25000"/>
        </a:spcBef>
        <a:spcAft>
          <a:spcPct val="0"/>
        </a:spcAft>
        <a:buClr>
          <a:schemeClr val="accent2"/>
        </a:buClr>
        <a:buSzPct val="68000"/>
        <a:buFont typeface="Monotype Sorts" pitchFamily="2" charset="2"/>
        <a:buChar char="l"/>
        <a:defRPr sz="2600" b="1">
          <a:solidFill>
            <a:schemeClr val="tx1"/>
          </a:solidFill>
          <a:effectLst>
            <a:outerShdw blurRad="38100" dist="38100" dir="2700000" algn="tl">
              <a:srgbClr val="000000"/>
            </a:outerShdw>
          </a:effectLst>
          <a:latin typeface="+mn-lt"/>
        </a:defRPr>
      </a:lvl2pPr>
      <a:lvl3pPr marL="1147763" indent="-231775" algn="l" rtl="0" eaLnBrk="0" fontAlgn="base" hangingPunct="0">
        <a:lnSpc>
          <a:spcPct val="95000"/>
        </a:lnSpc>
        <a:spcBef>
          <a:spcPct val="15000"/>
        </a:spcBef>
        <a:spcAft>
          <a:spcPct val="0"/>
        </a:spcAft>
        <a:buClr>
          <a:schemeClr val="tx2"/>
        </a:buClr>
        <a:buFont typeface="Arial" panose="020B0604020202020204" pitchFamily="34" charset="0"/>
        <a:buChar char="•"/>
        <a:defRPr sz="2600" b="1" i="1">
          <a:solidFill>
            <a:schemeClr val="tx1"/>
          </a:solidFill>
          <a:effectLst>
            <a:outerShdw blurRad="38100" dist="38100" dir="2700000" algn="tl">
              <a:srgbClr val="000000"/>
            </a:outerShdw>
          </a:effectLst>
          <a:latin typeface="+mn-lt"/>
        </a:defRPr>
      </a:lvl3pPr>
      <a:lvl4pPr marL="1711325"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Pr>
        <a:solidFill>
          <a:srgbClr val="14202E"/>
        </a:solidFill>
        <a:effectLst/>
      </p:bgPr>
    </p:bg>
    <p:spTree>
      <p:nvGrpSpPr>
        <p:cNvPr id="1" name=""/>
        <p:cNvGrpSpPr/>
        <p:nvPr/>
      </p:nvGrpSpPr>
      <p:grpSpPr>
        <a:xfrm>
          <a:off x="0" y="0"/>
          <a:ext cx="0" cy="0"/>
          <a:chOff x="0" y="0"/>
          <a:chExt cx="0" cy="0"/>
        </a:xfrm>
      </p:grpSpPr>
      <p:pic>
        <p:nvPicPr>
          <p:cNvPr id="1031" name="Immagine 1"/>
          <p:cNvPicPr>
            <a:picLocks noChangeAspect="1"/>
          </p:cNvPicPr>
          <p:nvPr userDrawn="1"/>
        </p:nvPicPr>
        <p:blipFill>
          <a:blip r:embed="rId9"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953" y="6314739"/>
            <a:ext cx="1096407" cy="5283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asellaDiTesto 3"/>
          <p:cNvSpPr txBox="1">
            <a:spLocks noChangeArrowheads="1"/>
          </p:cNvSpPr>
          <p:nvPr userDrawn="1"/>
        </p:nvSpPr>
        <p:spPr bwMode="auto">
          <a:xfrm>
            <a:off x="1113118" y="6366813"/>
            <a:ext cx="1752601" cy="430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defRPr/>
            </a:pPr>
            <a:r>
              <a:rPr lang="it-IT" sz="800" b="1" noProof="0" dirty="0" err="1">
                <a:solidFill>
                  <a:schemeClr val="bg1">
                    <a:lumMod val="25000"/>
                    <a:lumOff val="75000"/>
                  </a:schemeClr>
                </a:solidFill>
                <a:latin typeface="Avenir Light"/>
                <a:cs typeface="Avenir Light"/>
              </a:rPr>
              <a:t>Ferrarotto</a:t>
            </a:r>
            <a:r>
              <a:rPr lang="en-US" sz="800" b="1" noProof="0" dirty="0">
                <a:solidFill>
                  <a:schemeClr val="bg1">
                    <a:lumMod val="25000"/>
                    <a:lumOff val="75000"/>
                  </a:schemeClr>
                </a:solidFill>
                <a:latin typeface="Avenir Light"/>
                <a:cs typeface="Avenir Light"/>
              </a:rPr>
              <a:t> Hospital</a:t>
            </a:r>
            <a:r>
              <a:rPr lang="en-US" sz="800" b="1" baseline="0" noProof="0" dirty="0">
                <a:solidFill>
                  <a:schemeClr val="bg1">
                    <a:lumMod val="25000"/>
                    <a:lumOff val="75000"/>
                  </a:schemeClr>
                </a:solidFill>
                <a:latin typeface="Avenir Light"/>
                <a:cs typeface="Avenir Light"/>
              </a:rPr>
              <a:t> </a:t>
            </a:r>
          </a:p>
          <a:p>
            <a:pPr algn="l" eaLnBrk="1" hangingPunct="1">
              <a:defRPr/>
            </a:pPr>
            <a:r>
              <a:rPr lang="en-US" sz="700" b="1" noProof="0" dirty="0">
                <a:solidFill>
                  <a:schemeClr val="bg1">
                    <a:lumMod val="25000"/>
                    <a:lumOff val="75000"/>
                  </a:schemeClr>
                </a:solidFill>
                <a:latin typeface="Avenir Light"/>
                <a:cs typeface="Avenir Light"/>
              </a:rPr>
              <a:t>A.O.U. </a:t>
            </a:r>
            <a:r>
              <a:rPr lang="en-US" sz="700" b="1" noProof="0" dirty="0" err="1">
                <a:solidFill>
                  <a:schemeClr val="bg1">
                    <a:lumMod val="25000"/>
                    <a:lumOff val="75000"/>
                  </a:schemeClr>
                </a:solidFill>
                <a:latin typeface="Avenir Light"/>
                <a:cs typeface="Avenir Light"/>
              </a:rPr>
              <a:t>Policlinico</a:t>
            </a:r>
            <a:r>
              <a:rPr lang="en-US" sz="700" b="1" noProof="0" dirty="0">
                <a:solidFill>
                  <a:schemeClr val="bg1">
                    <a:lumMod val="25000"/>
                    <a:lumOff val="75000"/>
                  </a:schemeClr>
                </a:solidFill>
                <a:latin typeface="Avenir Light"/>
                <a:cs typeface="Avenir Light"/>
              </a:rPr>
              <a:t>-Vittorio </a:t>
            </a:r>
            <a:r>
              <a:rPr lang="en-US" sz="700" b="1" noProof="0" dirty="0" err="1">
                <a:solidFill>
                  <a:schemeClr val="bg1">
                    <a:lumMod val="25000"/>
                    <a:lumOff val="75000"/>
                  </a:schemeClr>
                </a:solidFill>
                <a:latin typeface="Avenir Light"/>
                <a:cs typeface="Avenir Light"/>
              </a:rPr>
              <a:t>Emanuele</a:t>
            </a:r>
            <a:endParaRPr lang="en-US" sz="700" b="1" noProof="0" dirty="0">
              <a:solidFill>
                <a:schemeClr val="bg1">
                  <a:lumMod val="25000"/>
                  <a:lumOff val="75000"/>
                </a:schemeClr>
              </a:solidFill>
              <a:latin typeface="Avenir Light"/>
              <a:cs typeface="Avenir Light"/>
            </a:endParaRPr>
          </a:p>
          <a:p>
            <a:pPr algn="l" eaLnBrk="1" hangingPunct="1">
              <a:defRPr/>
            </a:pPr>
            <a:r>
              <a:rPr lang="en-US" sz="700" b="1" noProof="0" dirty="0">
                <a:solidFill>
                  <a:schemeClr val="bg1">
                    <a:lumMod val="25000"/>
                    <a:lumOff val="75000"/>
                  </a:schemeClr>
                </a:solidFill>
                <a:latin typeface="Avenir Light"/>
                <a:cs typeface="Avenir Light"/>
              </a:rPr>
              <a:t>Catania, Italy</a:t>
            </a:r>
          </a:p>
        </p:txBody>
      </p:sp>
      <p:sp>
        <p:nvSpPr>
          <p:cNvPr id="1032" name="TextBox 7"/>
          <p:cNvSpPr txBox="1">
            <a:spLocks noChangeArrowheads="1"/>
          </p:cNvSpPr>
          <p:nvPr/>
        </p:nvSpPr>
        <p:spPr bwMode="auto">
          <a:xfrm>
            <a:off x="0" y="0"/>
            <a:ext cx="2667000" cy="18466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it-IT" sz="600" dirty="0">
                <a:solidFill>
                  <a:srgbClr val="648DBC"/>
                </a:solidFill>
              </a:rPr>
              <a:t>D. Capodanno </a:t>
            </a:r>
          </a:p>
        </p:txBody>
      </p:sp>
      <p:sp>
        <p:nvSpPr>
          <p:cNvPr id="10" name="TextBox 9"/>
          <p:cNvSpPr txBox="1"/>
          <p:nvPr/>
        </p:nvSpPr>
        <p:spPr>
          <a:xfrm>
            <a:off x="6735763" y="0"/>
            <a:ext cx="2408237" cy="184666"/>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600" b="0">
                <a:solidFill>
                  <a:srgbClr val="648DBC"/>
                </a:solidFill>
              </a:rPr>
              <a:t>TCT 2016</a:t>
            </a:r>
            <a:r>
              <a:rPr lang="en-US" sz="600" b="0" noProof="0">
                <a:solidFill>
                  <a:srgbClr val="648DBC"/>
                </a:solidFill>
              </a:rPr>
              <a:t>, </a:t>
            </a:r>
            <a:r>
              <a:rPr lang="en-US" sz="600" b="0">
                <a:solidFill>
                  <a:srgbClr val="648DBC"/>
                </a:solidFill>
              </a:rPr>
              <a:t>October 26 - November 2, 2016 – Slide </a:t>
            </a:r>
            <a:fld id="{FD757D26-FAE4-EE49-984B-9B0266CCE8B0}" type="slidenum">
              <a:rPr lang="en-US" sz="600" b="0" smtClean="0">
                <a:solidFill>
                  <a:srgbClr val="648DBC"/>
                </a:solidFill>
              </a:rPr>
              <a:pPr algn="r" eaLnBrk="1" hangingPunct="1">
                <a:defRPr/>
              </a:pPr>
              <a:t>‹#›</a:t>
            </a:fld>
            <a:endParaRPr lang="en-US" sz="600" b="0" dirty="0">
              <a:solidFill>
                <a:srgbClr val="648DBC"/>
              </a:solidFill>
            </a:endParaRPr>
          </a:p>
        </p:txBody>
      </p:sp>
      <p:cxnSp>
        <p:nvCxnSpPr>
          <p:cNvPr id="4" name="Connettore 1 3"/>
          <p:cNvCxnSpPr/>
          <p:nvPr userDrawn="1"/>
        </p:nvCxnSpPr>
        <p:spPr bwMode="auto">
          <a:xfrm>
            <a:off x="1128059" y="6445623"/>
            <a:ext cx="0" cy="304800"/>
          </a:xfrm>
          <a:prstGeom prst="line">
            <a:avLst/>
          </a:prstGeom>
          <a:solidFill>
            <a:schemeClr val="accent1"/>
          </a:solid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24233676"/>
      </p:ext>
    </p:extLst>
  </p:cSld>
  <p:clrMap bg1="dk1" tx1="lt1" bg2="dk2" tx2="lt2" accent1="accent1" accent2="accent2" accent3="accent3" accent4="accent4" accent5="accent5" accent6="accent6" hlink="hlink" folHlink="folHlink"/>
  <p:sldLayoutIdLst>
    <p:sldLayoutId id="2147484667" r:id="rId1"/>
    <p:sldLayoutId id="2147484668" r:id="rId2"/>
    <p:sldLayoutId id="2147484669" r:id="rId3"/>
    <p:sldLayoutId id="2147484670" r:id="rId4"/>
    <p:sldLayoutId id="2147484671" r:id="rId5"/>
    <p:sldLayoutId id="2147484672" r:id="rId6"/>
    <p:sldLayoutId id="2147484673" r:id="rId7"/>
  </p:sldLayoutIdLst>
  <p:transition>
    <p:wipe dir="r"/>
  </p:transition>
  <p:txStyles>
    <p:titleStyle>
      <a:lvl1pPr algn="ctr" rtl="0" eaLnBrk="0" fontAlgn="base" hangingPunct="0">
        <a:spcBef>
          <a:spcPct val="0"/>
        </a:spcBef>
        <a:spcAft>
          <a:spcPct val="0"/>
        </a:spcAft>
        <a:defRPr lang="it-IT" sz="4000" b="1" kern="1200">
          <a:solidFill>
            <a:schemeClr val="tx1"/>
          </a:solidFill>
          <a:latin typeface="Arial" charset="0"/>
          <a:ea typeface="ＭＳ Ｐゴシック" charset="0"/>
          <a:cs typeface="ＭＳ Ｐゴシック" charset="0"/>
        </a:defRPr>
      </a:lvl1pPr>
      <a:lvl2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ctr" rtl="0" eaLnBrk="0" fontAlgn="base" hangingPunct="0">
        <a:spcBef>
          <a:spcPct val="0"/>
        </a:spcBef>
        <a:spcAft>
          <a:spcPct val="0"/>
        </a:spcAft>
        <a:buClr>
          <a:srgbClr val="FDE25E"/>
        </a:buClr>
        <a:defRPr lang="it-IT" sz="3600" b="1" i="1" kern="1200">
          <a:solidFill>
            <a:schemeClr val="tx2"/>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sz="28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000" b="1">
          <a:solidFill>
            <a:schemeClr val="tx1"/>
          </a:solidFill>
          <a:latin typeface="+mn-lt"/>
          <a:ea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8" name="TextBox 7"/>
          <p:cNvSpPr txBox="1"/>
          <p:nvPr userDrawn="1"/>
        </p:nvSpPr>
        <p:spPr>
          <a:xfrm>
            <a:off x="580917" y="6659446"/>
            <a:ext cx="398033" cy="215444"/>
          </a:xfrm>
          <a:prstGeom prst="rect">
            <a:avLst/>
          </a:prstGeom>
          <a:noFill/>
        </p:spPr>
        <p:txBody>
          <a:bodyPr wrap="square" rtlCol="0">
            <a:spAutoFit/>
          </a:bodyPr>
          <a:lstStyle/>
          <a:p>
            <a:pPr algn="ctr" eaLnBrk="1" fontAlgn="auto" hangingPunct="1">
              <a:spcBef>
                <a:spcPts val="0"/>
              </a:spcBef>
              <a:spcAft>
                <a:spcPts val="0"/>
              </a:spcAft>
            </a:pPr>
            <a:fld id="{47196F01-C0D6-4952-9DFF-BE78D795EE79}" type="slidenum">
              <a:rPr lang="en-US" sz="800" smtClean="0">
                <a:solidFill>
                  <a:srgbClr val="C00000"/>
                </a:solidFill>
                <a:cs typeface="Arial" panose="020B0604020202020204" pitchFamily="34" charset="0"/>
              </a:rPr>
              <a:pPr algn="ctr" eaLnBrk="1" fontAlgn="auto" hangingPunct="1">
                <a:spcBef>
                  <a:spcPts val="0"/>
                </a:spcBef>
                <a:spcAft>
                  <a:spcPts val="0"/>
                </a:spcAft>
              </a:pPr>
              <a:t>‹#›</a:t>
            </a:fld>
            <a:endParaRPr lang="en-US" sz="800" dirty="0">
              <a:solidFill>
                <a:srgbClr val="C00000"/>
              </a:solidFill>
              <a:cs typeface="Arial" panose="020B0604020202020204" pitchFamily="34" charset="0"/>
            </a:endParaRPr>
          </a:p>
        </p:txBody>
      </p:sp>
    </p:spTree>
    <p:extLst>
      <p:ext uri="{BB962C8B-B14F-4D97-AF65-F5344CB8AC3E}">
        <p14:creationId xmlns:p14="http://schemas.microsoft.com/office/powerpoint/2010/main" val="1319087268"/>
      </p:ext>
    </p:extLst>
  </p:cSld>
  <p:clrMap bg1="lt1" tx1="dk1" bg2="lt2" tx2="dk2" accent1="accent1" accent2="accent2" accent3="accent3" accent4="accent4" accent5="accent5" accent6="accent6" hlink="hlink" folHlink="folHlink"/>
  <p:sldLayoutIdLst>
    <p:sldLayoutId id="2147484700" r:id="rId1"/>
    <p:sldLayoutId id="2147484701" r:id="rId2"/>
    <p:sldLayoutId id="2147484702" r:id="rId3"/>
    <p:sldLayoutId id="2147484703" r:id="rId4"/>
  </p:sldLayoutIdLst>
  <p:hf hdr="0" ftr="0" dt="0"/>
  <p:txStyles>
    <p:titleStyle>
      <a:lvl1pPr algn="l" defTabSz="914400" rtl="0" eaLnBrk="1" latinLnBrk="0" hangingPunct="1">
        <a:lnSpc>
          <a:spcPct val="90000"/>
        </a:lnSpc>
        <a:spcBef>
          <a:spcPct val="0"/>
        </a:spcBef>
        <a:buNone/>
        <a:defRPr sz="2800" kern="1200">
          <a:solidFill>
            <a:schemeClr val="tx2"/>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itchFamily="34" charset="0"/>
        <a:buChar char="•"/>
        <a:defRPr sz="2400" kern="1200">
          <a:solidFill>
            <a:schemeClr val="bg2">
              <a:lumMod val="10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itchFamily="34" charset="0"/>
        <a:buChar char="•"/>
        <a:defRPr sz="2000" kern="1200">
          <a:solidFill>
            <a:schemeClr val="bg2">
              <a:lumMod val="10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itchFamily="34" charset="0"/>
        <a:buChar char="•"/>
        <a:defRPr sz="1800" kern="1200">
          <a:solidFill>
            <a:schemeClr val="bg2">
              <a:lumMod val="10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itchFamily="34" charset="0"/>
        <a:buChar char="•"/>
        <a:defRPr sz="1600" kern="1200">
          <a:solidFill>
            <a:schemeClr val="bg2">
              <a:lumMod val="10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709">
          <p15:clr>
            <a:srgbClr val="F26B43"/>
          </p15:clr>
        </p15:guide>
      </p15:sldGuideLst>
    </p:ext>
  </p:extLst>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rgbClr val="000028"/>
            </a:gs>
            <a:gs pos="50000">
              <a:srgbClr val="000099"/>
            </a:gs>
            <a:gs pos="100000">
              <a:srgbClr val="000028"/>
            </a:gs>
          </a:gsLst>
          <a:lin ang="5400000" scaled="1"/>
        </a:gradFill>
        <a:effectLst/>
      </p:bgPr>
    </p:bg>
    <p:spTree>
      <p:nvGrpSpPr>
        <p:cNvPr id="1" name=""/>
        <p:cNvGrpSpPr/>
        <p:nvPr/>
      </p:nvGrpSpPr>
      <p:grpSpPr>
        <a:xfrm>
          <a:off x="0" y="0"/>
          <a:ext cx="0" cy="0"/>
          <a:chOff x="0" y="0"/>
          <a:chExt cx="0" cy="0"/>
        </a:xfrm>
      </p:grpSpPr>
      <p:sp>
        <p:nvSpPr>
          <p:cNvPr id="145410" name="Rectangle 2"/>
          <p:cNvSpPr>
            <a:spLocks noGrp="1" noChangeArrowheads="1"/>
          </p:cNvSpPr>
          <p:nvPr>
            <p:ph type="body" idx="1"/>
          </p:nvPr>
        </p:nvSpPr>
        <p:spPr bwMode="auto">
          <a:xfrm>
            <a:off x="1004888" y="1617663"/>
            <a:ext cx="7281862" cy="3629025"/>
          </a:xfrm>
          <a:prstGeom prst="rect">
            <a:avLst/>
          </a:prstGeom>
          <a:noFill/>
          <a:ln w="12700">
            <a:noFill/>
            <a:miter lim="800000"/>
            <a:headEnd/>
            <a:tailEnd/>
          </a:ln>
          <a:effectLst/>
        </p:spPr>
        <p:txBody>
          <a:bodyPr vert="horz" wrap="square" lIns="71322" tIns="28869" rIns="71322" bIns="28869" numCol="1" anchor="t" anchorCtr="0" compatLnSpc="1">
            <a:prstTxWarp prst="textNoShape">
              <a:avLst/>
            </a:prstTxWarp>
            <a:spAutoFit/>
          </a:bodyPr>
          <a:lstStyle/>
          <a:p>
            <a:pPr lvl="0"/>
            <a:r>
              <a:rPr lang="en-US"/>
              <a:t>The common cold</a:t>
            </a:r>
          </a:p>
          <a:p>
            <a:pPr lvl="1"/>
            <a:r>
              <a:rPr lang="en-US"/>
              <a:t>Etiology</a:t>
            </a:r>
          </a:p>
          <a:p>
            <a:pPr lvl="2"/>
            <a:r>
              <a:rPr lang="en-US"/>
              <a:t>Picornavirus</a:t>
            </a:r>
          </a:p>
          <a:p>
            <a:pPr lvl="3"/>
            <a:r>
              <a:rPr lang="en-US"/>
              <a:t>Paramyxo- or myxovirus</a:t>
            </a:r>
          </a:p>
          <a:p>
            <a:pPr lvl="1"/>
            <a:r>
              <a:rPr lang="en-US"/>
              <a:t>Signs and symptoms</a:t>
            </a:r>
          </a:p>
          <a:p>
            <a:pPr lvl="2"/>
            <a:r>
              <a:rPr lang="en-US"/>
              <a:t>Onset is abrupt</a:t>
            </a:r>
          </a:p>
          <a:p>
            <a:pPr lvl="2"/>
            <a:r>
              <a:rPr lang="en-US"/>
              <a:t>Nasal or throat discomfort, followed by sneezing, rhinorrhea and malaise</a:t>
            </a:r>
          </a:p>
        </p:txBody>
      </p:sp>
      <p:sp>
        <p:nvSpPr>
          <p:cNvPr id="145411" name="Rectangle 3"/>
          <p:cNvSpPr>
            <a:spLocks noGrp="1" noChangeArrowheads="1"/>
          </p:cNvSpPr>
          <p:nvPr>
            <p:ph type="title"/>
          </p:nvPr>
        </p:nvSpPr>
        <p:spPr bwMode="auto">
          <a:xfrm>
            <a:off x="746125" y="84138"/>
            <a:ext cx="8397875" cy="1222375"/>
          </a:xfrm>
          <a:prstGeom prst="rect">
            <a:avLst/>
          </a:prstGeom>
          <a:noFill/>
          <a:ln w="12700">
            <a:noFill/>
            <a:miter lim="800000"/>
            <a:headEnd/>
            <a:tailEnd/>
          </a:ln>
          <a:effectLst/>
        </p:spPr>
        <p:txBody>
          <a:bodyPr vert="horz" wrap="square" lIns="96795" tIns="47548" rIns="96795" bIns="47548" numCol="1" anchor="b" anchorCtr="0" compatLnSpc="1">
            <a:prstTxWarp prst="textNoShape">
              <a:avLst/>
            </a:prstTxWarp>
            <a:spAutoFit/>
          </a:bodyPr>
          <a:lstStyle/>
          <a:p>
            <a:pPr lvl="0"/>
            <a:r>
              <a:rPr lang="en-US"/>
              <a:t>Click to</a:t>
            </a:r>
            <a:br>
              <a:rPr lang="en-US"/>
            </a:br>
            <a:r>
              <a:rPr lang="en-US"/>
              <a:t>Edit Master Title Style</a:t>
            </a:r>
          </a:p>
        </p:txBody>
      </p:sp>
      <p:sp>
        <p:nvSpPr>
          <p:cNvPr id="14340" name="Line 4"/>
          <p:cNvSpPr>
            <a:spLocks noChangeShapeType="1"/>
          </p:cNvSpPr>
          <p:nvPr/>
        </p:nvSpPr>
        <p:spPr bwMode="auto">
          <a:xfrm>
            <a:off x="841375" y="1311275"/>
            <a:ext cx="8296275"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eaLnBrk="0" fontAlgn="base" hangingPunct="0">
              <a:spcBef>
                <a:spcPct val="0"/>
              </a:spcBef>
              <a:spcAft>
                <a:spcPct val="0"/>
              </a:spcAft>
            </a:pPr>
            <a:endParaRPr lang="en-US" sz="1400">
              <a:solidFill>
                <a:srgbClr val="FFFFFF"/>
              </a:solidFill>
            </a:endParaRPr>
          </a:p>
        </p:txBody>
      </p:sp>
    </p:spTree>
    <p:extLst>
      <p:ext uri="{BB962C8B-B14F-4D97-AF65-F5344CB8AC3E}">
        <p14:creationId xmlns:p14="http://schemas.microsoft.com/office/powerpoint/2010/main" val="3374051585"/>
      </p:ext>
    </p:extLst>
  </p:cSld>
  <p:clrMap bg1="dk2" tx1="lt1" bg2="dk1" tx2="lt2" accent1="accent1" accent2="accent2" accent3="accent3" accent4="accent4" accent5="accent5" accent6="accent6" hlink="hlink" folHlink="folHlink"/>
  <p:sldLayoutIdLst>
    <p:sldLayoutId id="2147484705" r:id="rId1"/>
    <p:sldLayoutId id="2147484706" r:id="rId2"/>
    <p:sldLayoutId id="2147484707" r:id="rId3"/>
    <p:sldLayoutId id="2147484708" r:id="rId4"/>
    <p:sldLayoutId id="2147484709" r:id="rId5"/>
    <p:sldLayoutId id="2147484710" r:id="rId6"/>
    <p:sldLayoutId id="2147484711" r:id="rId7"/>
    <p:sldLayoutId id="2147484712" r:id="rId8"/>
    <p:sldLayoutId id="2147484713" r:id="rId9"/>
    <p:sldLayoutId id="2147484714" r:id="rId10"/>
    <p:sldLayoutId id="2147484715" r:id="rId11"/>
  </p:sldLayoutIdLst>
  <p:transition/>
  <p:txStyles>
    <p:titleStyle>
      <a:lvl1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mj-lt"/>
          <a:ea typeface="+mj-ea"/>
          <a:cs typeface="+mj-cs"/>
        </a:defRPr>
      </a:lvl1pPr>
      <a:lvl2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charset="0"/>
        </a:defRPr>
      </a:lvl2pPr>
      <a:lvl3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charset="0"/>
        </a:defRPr>
      </a:lvl3pPr>
      <a:lvl4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charset="0"/>
        </a:defRPr>
      </a:lvl4pPr>
      <a:lvl5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charset="0"/>
        </a:defRPr>
      </a:lvl5pPr>
      <a:lvl6pPr marL="4572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charset="0"/>
        </a:defRPr>
      </a:lvl6pPr>
      <a:lvl7pPr marL="9144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charset="0"/>
        </a:defRPr>
      </a:lvl7pPr>
      <a:lvl8pPr marL="13716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charset="0"/>
        </a:defRPr>
      </a:lvl8pPr>
      <a:lvl9pPr marL="18288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charset="0"/>
        </a:defRPr>
      </a:lvl9pPr>
    </p:titleStyle>
    <p:bodyStyle>
      <a:lvl1pPr marL="342900" indent="-342900" algn="l" defTabSz="1022350" rtl="0" eaLnBrk="0" fontAlgn="base" hangingPunct="0">
        <a:spcBef>
          <a:spcPct val="0"/>
        </a:spcBef>
        <a:spcAft>
          <a:spcPct val="0"/>
        </a:spcAft>
        <a:buClr>
          <a:srgbClr val="FFCC00"/>
        </a:buClr>
        <a:buChar char="•"/>
        <a:defRPr sz="2900" b="1">
          <a:solidFill>
            <a:srgbClr val="89CFFF"/>
          </a:solidFill>
          <a:effectLst>
            <a:outerShdw blurRad="38100" dist="38100" dir="2700000" algn="tl">
              <a:srgbClr val="000000"/>
            </a:outerShdw>
          </a:effectLst>
          <a:latin typeface="+mn-lt"/>
          <a:ea typeface="+mn-ea"/>
          <a:cs typeface="+mn-cs"/>
        </a:defRPr>
      </a:lvl1pPr>
      <a:lvl2pPr marL="339725" indent="-217488" algn="l" defTabSz="1022350" rtl="0" eaLnBrk="0" fontAlgn="base" hangingPunct="0">
        <a:spcBef>
          <a:spcPct val="0"/>
        </a:spcBef>
        <a:spcAft>
          <a:spcPct val="0"/>
        </a:spcAft>
        <a:buClr>
          <a:srgbClr val="FFCC00"/>
        </a:buClr>
        <a:buChar char="–"/>
        <a:defRPr sz="2900" b="1">
          <a:solidFill>
            <a:schemeClr val="tx1"/>
          </a:solidFill>
          <a:effectLst>
            <a:outerShdw blurRad="38100" dist="38100" dir="2700000" algn="tl">
              <a:srgbClr val="000000"/>
            </a:outerShdw>
          </a:effectLst>
          <a:latin typeface="+mn-lt"/>
        </a:defRPr>
      </a:lvl2pPr>
      <a:lvl3pPr marL="706438" indent="-244475" algn="l" defTabSz="1022350" rtl="0" eaLnBrk="0" fontAlgn="base" hangingPunct="0">
        <a:spcBef>
          <a:spcPct val="0"/>
        </a:spcBef>
        <a:spcAft>
          <a:spcPct val="0"/>
        </a:spcAft>
        <a:buClr>
          <a:srgbClr val="FFCC00"/>
        </a:buClr>
        <a:buChar char="•"/>
        <a:defRPr sz="2900">
          <a:solidFill>
            <a:schemeClr val="tx1"/>
          </a:solidFill>
          <a:effectLst>
            <a:outerShdw blurRad="38100" dist="38100" dir="2700000" algn="tl">
              <a:srgbClr val="000000"/>
            </a:outerShdw>
          </a:effectLst>
          <a:latin typeface="+mn-lt"/>
        </a:defRPr>
      </a:lvl3pPr>
      <a:lvl4pPr marL="1100138" indent="-271463" algn="l" defTabSz="1022350" rtl="0" eaLnBrk="0" fontAlgn="base" hangingPunct="0">
        <a:spcBef>
          <a:spcPct val="0"/>
        </a:spcBef>
        <a:spcAft>
          <a:spcPct val="0"/>
        </a:spcAft>
        <a:buClr>
          <a:srgbClr val="FFCC00"/>
        </a:buClr>
        <a:buChar char="•"/>
        <a:defRPr sz="2900">
          <a:solidFill>
            <a:schemeClr val="tx1"/>
          </a:solidFill>
          <a:effectLst>
            <a:outerShdw blurRad="38100" dist="38100" dir="2700000" algn="tl">
              <a:srgbClr val="000000"/>
            </a:outerShdw>
          </a:effectLst>
          <a:latin typeface="+mn-lt"/>
        </a:defRPr>
      </a:lvl4pPr>
      <a:lvl5pPr marL="2482850" indent="-382588" algn="l" defTabSz="1022350" rtl="0" eaLnBrk="0" fontAlgn="base" hangingPunct="0">
        <a:spcBef>
          <a:spcPct val="20000"/>
        </a:spcBef>
        <a:spcAft>
          <a:spcPct val="0"/>
        </a:spcAft>
        <a:buChar char="»"/>
        <a:defRPr sz="2100">
          <a:solidFill>
            <a:schemeClr val="tx1"/>
          </a:solidFill>
          <a:latin typeface="Times New Roman" pitchFamily="18" charset="0"/>
        </a:defRPr>
      </a:lvl5pPr>
      <a:lvl6pPr marL="2940050" indent="-382588" algn="l" defTabSz="1022350" rtl="0" fontAlgn="base">
        <a:spcBef>
          <a:spcPct val="20000"/>
        </a:spcBef>
        <a:spcAft>
          <a:spcPct val="0"/>
        </a:spcAft>
        <a:buChar char="»"/>
        <a:defRPr sz="2100">
          <a:solidFill>
            <a:schemeClr val="tx1"/>
          </a:solidFill>
          <a:latin typeface="Times New Roman" pitchFamily="18" charset="0"/>
        </a:defRPr>
      </a:lvl6pPr>
      <a:lvl7pPr marL="3397250" indent="-382588" algn="l" defTabSz="1022350" rtl="0" fontAlgn="base">
        <a:spcBef>
          <a:spcPct val="20000"/>
        </a:spcBef>
        <a:spcAft>
          <a:spcPct val="0"/>
        </a:spcAft>
        <a:buChar char="»"/>
        <a:defRPr sz="2100">
          <a:solidFill>
            <a:schemeClr val="tx1"/>
          </a:solidFill>
          <a:latin typeface="Times New Roman" pitchFamily="18" charset="0"/>
        </a:defRPr>
      </a:lvl7pPr>
      <a:lvl8pPr marL="3854450" indent="-382588" algn="l" defTabSz="1022350" rtl="0" fontAlgn="base">
        <a:spcBef>
          <a:spcPct val="20000"/>
        </a:spcBef>
        <a:spcAft>
          <a:spcPct val="0"/>
        </a:spcAft>
        <a:buChar char="»"/>
        <a:defRPr sz="2100">
          <a:solidFill>
            <a:schemeClr val="tx1"/>
          </a:solidFill>
          <a:latin typeface="Times New Roman" pitchFamily="18" charset="0"/>
        </a:defRPr>
      </a:lvl8pPr>
      <a:lvl9pPr marL="4311650" indent="-382588" algn="l" defTabSz="1022350" rtl="0" fontAlgn="base">
        <a:spcBef>
          <a:spcPct val="20000"/>
        </a:spcBef>
        <a:spcAft>
          <a:spcPct val="0"/>
        </a:spcAft>
        <a:buChar char="»"/>
        <a:defRPr sz="21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Pr>
        <a:solidFill>
          <a:srgbClr val="14202E"/>
        </a:solidFill>
        <a:effectLst/>
      </p:bgPr>
    </p:bg>
    <p:spTree>
      <p:nvGrpSpPr>
        <p:cNvPr id="1" name=""/>
        <p:cNvGrpSpPr/>
        <p:nvPr/>
      </p:nvGrpSpPr>
      <p:grpSpPr>
        <a:xfrm>
          <a:off x="0" y="0"/>
          <a:ext cx="0" cy="0"/>
          <a:chOff x="0" y="0"/>
          <a:chExt cx="0" cy="0"/>
        </a:xfrm>
      </p:grpSpPr>
      <p:pic>
        <p:nvPicPr>
          <p:cNvPr id="68610" name="Immagine 1"/>
          <p:cNvPicPr>
            <a:picLocks noChangeAspect="1"/>
          </p:cNvPicPr>
          <p:nvPr userDrawn="1"/>
        </p:nvPicPr>
        <p:blipFill>
          <a:blip r:embed="rId17">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700" y="6315075"/>
            <a:ext cx="1096963" cy="528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CasellaDiTesto 3"/>
          <p:cNvSpPr txBox="1">
            <a:spLocks noChangeArrowheads="1"/>
          </p:cNvSpPr>
          <p:nvPr userDrawn="1"/>
        </p:nvSpPr>
        <p:spPr bwMode="auto">
          <a:xfrm>
            <a:off x="1112838" y="6367463"/>
            <a:ext cx="1752600" cy="4302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it-IT" sz="800" b="1" dirty="0" err="1">
                <a:solidFill>
                  <a:srgbClr val="14202E">
                    <a:lumMod val="25000"/>
                    <a:lumOff val="75000"/>
                  </a:srgbClr>
                </a:solidFill>
                <a:latin typeface="Avenir Light"/>
                <a:cs typeface="Avenir Light"/>
              </a:rPr>
              <a:t>Ferrarotto</a:t>
            </a:r>
            <a:r>
              <a:rPr lang="en-US" sz="800" b="1" dirty="0">
                <a:solidFill>
                  <a:srgbClr val="14202E">
                    <a:lumMod val="25000"/>
                    <a:lumOff val="75000"/>
                  </a:srgbClr>
                </a:solidFill>
                <a:latin typeface="Avenir Light"/>
                <a:cs typeface="Avenir Light"/>
              </a:rPr>
              <a:t> Hospital </a:t>
            </a:r>
          </a:p>
          <a:p>
            <a:pPr eaLnBrk="1" hangingPunct="1">
              <a:defRPr/>
            </a:pPr>
            <a:r>
              <a:rPr lang="en-US" sz="700" b="1" dirty="0">
                <a:solidFill>
                  <a:srgbClr val="14202E">
                    <a:lumMod val="25000"/>
                    <a:lumOff val="75000"/>
                  </a:srgbClr>
                </a:solidFill>
                <a:latin typeface="Avenir Light"/>
                <a:cs typeface="Avenir Light"/>
              </a:rPr>
              <a:t>A.O.U. </a:t>
            </a:r>
            <a:r>
              <a:rPr lang="en-US" sz="700" b="1" dirty="0" err="1">
                <a:solidFill>
                  <a:srgbClr val="14202E">
                    <a:lumMod val="25000"/>
                    <a:lumOff val="75000"/>
                  </a:srgbClr>
                </a:solidFill>
                <a:latin typeface="Avenir Light"/>
                <a:cs typeface="Avenir Light"/>
              </a:rPr>
              <a:t>Policlinico</a:t>
            </a:r>
            <a:r>
              <a:rPr lang="en-US" sz="700" b="1" dirty="0">
                <a:solidFill>
                  <a:srgbClr val="14202E">
                    <a:lumMod val="25000"/>
                    <a:lumOff val="75000"/>
                  </a:srgbClr>
                </a:solidFill>
                <a:latin typeface="Avenir Light"/>
                <a:cs typeface="Avenir Light"/>
              </a:rPr>
              <a:t>-Vittorio </a:t>
            </a:r>
            <a:r>
              <a:rPr lang="en-US" sz="700" b="1" dirty="0" err="1">
                <a:solidFill>
                  <a:srgbClr val="14202E">
                    <a:lumMod val="25000"/>
                    <a:lumOff val="75000"/>
                  </a:srgbClr>
                </a:solidFill>
                <a:latin typeface="Avenir Light"/>
                <a:cs typeface="Avenir Light"/>
              </a:rPr>
              <a:t>Emanuele</a:t>
            </a:r>
            <a:endParaRPr lang="en-US" sz="700" b="1" dirty="0">
              <a:solidFill>
                <a:srgbClr val="14202E">
                  <a:lumMod val="25000"/>
                  <a:lumOff val="75000"/>
                </a:srgbClr>
              </a:solidFill>
              <a:latin typeface="Avenir Light"/>
              <a:cs typeface="Avenir Light"/>
            </a:endParaRPr>
          </a:p>
          <a:p>
            <a:pPr eaLnBrk="1" hangingPunct="1">
              <a:defRPr/>
            </a:pPr>
            <a:r>
              <a:rPr lang="en-US" sz="700" b="1" dirty="0">
                <a:solidFill>
                  <a:srgbClr val="14202E">
                    <a:lumMod val="25000"/>
                    <a:lumOff val="75000"/>
                  </a:srgbClr>
                </a:solidFill>
                <a:latin typeface="Avenir Light"/>
                <a:cs typeface="Avenir Light"/>
              </a:rPr>
              <a:t>Catania, Italy</a:t>
            </a:r>
          </a:p>
        </p:txBody>
      </p:sp>
      <p:sp>
        <p:nvSpPr>
          <p:cNvPr id="1032" name="TextBox 7"/>
          <p:cNvSpPr txBox="1">
            <a:spLocks noChangeArrowheads="1"/>
          </p:cNvSpPr>
          <p:nvPr/>
        </p:nvSpPr>
        <p:spPr bwMode="auto">
          <a:xfrm>
            <a:off x="0" y="0"/>
            <a:ext cx="2667000" cy="184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it-IT" sz="600" dirty="0">
                <a:solidFill>
                  <a:srgbClr val="648DBC"/>
                </a:solidFill>
              </a:rPr>
              <a:t>D. Capodanno </a:t>
            </a:r>
          </a:p>
        </p:txBody>
      </p:sp>
      <p:sp>
        <p:nvSpPr>
          <p:cNvPr id="10" name="TextBox 9"/>
          <p:cNvSpPr txBox="1"/>
          <p:nvPr/>
        </p:nvSpPr>
        <p:spPr>
          <a:xfrm>
            <a:off x="6735763" y="0"/>
            <a:ext cx="2408237" cy="184150"/>
          </a:xfrm>
          <a:prstGeom prst="rect">
            <a:avLst/>
          </a:prstGeom>
          <a:noFill/>
        </p:spPr>
        <p:txBody>
          <a:bodyPr>
            <a:spAutoFit/>
          </a:bodyPr>
          <a:lstStyle>
            <a:lvl1pPr>
              <a:defRPr sz="2800">
                <a:solidFill>
                  <a:schemeClr val="tx1"/>
                </a:solidFill>
                <a:latin typeface="Arial" panose="020B0604020202020204" pitchFamily="34" charset="0"/>
              </a:defRPr>
            </a:lvl1pPr>
            <a:lvl2pPr marL="742950" indent="-285750">
              <a:defRPr sz="2800">
                <a:solidFill>
                  <a:schemeClr val="tx1"/>
                </a:solidFill>
                <a:latin typeface="Arial" panose="020B0604020202020204" pitchFamily="34" charset="0"/>
              </a:defRPr>
            </a:lvl2pPr>
            <a:lvl3pPr marL="1143000" indent="-228600">
              <a:defRPr sz="2800">
                <a:solidFill>
                  <a:schemeClr val="tx1"/>
                </a:solidFill>
                <a:latin typeface="Arial" panose="020B0604020202020204" pitchFamily="34" charset="0"/>
              </a:defRPr>
            </a:lvl3pPr>
            <a:lvl4pPr marL="1600200" indent="-228600">
              <a:defRPr sz="2800">
                <a:solidFill>
                  <a:schemeClr val="tx1"/>
                </a:solidFill>
                <a:latin typeface="Arial" panose="020B0604020202020204" pitchFamily="34" charset="0"/>
              </a:defRPr>
            </a:lvl4pPr>
            <a:lvl5pPr marL="2057400" indent="-22860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algn="r" eaLnBrk="1" hangingPunct="1"/>
            <a:r>
              <a:rPr lang="en-US" altLang="en-US" sz="600">
                <a:solidFill>
                  <a:srgbClr val="648DBC"/>
                </a:solidFill>
                <a:ea typeface="ＭＳ Ｐゴシック" panose="020B0600070205080204" pitchFamily="34" charset="-128"/>
                <a:cs typeface="Arial" panose="020B0604020202020204" pitchFamily="34" charset="0"/>
              </a:rPr>
              <a:t>ECM Catania </a:t>
            </a:r>
            <a:r>
              <a:rPr lang="mr-IN" altLang="en-US" sz="600">
                <a:solidFill>
                  <a:srgbClr val="648DBC"/>
                </a:solidFill>
                <a:ea typeface="ＭＳ Ｐゴシック" panose="020B0600070205080204" pitchFamily="34" charset="-128"/>
                <a:cs typeface="Arial" panose="020B0604020202020204" pitchFamily="34" charset="0"/>
              </a:rPr>
              <a:t>–</a:t>
            </a:r>
            <a:r>
              <a:rPr lang="en-US" altLang="en-US" sz="600">
                <a:solidFill>
                  <a:srgbClr val="648DBC"/>
                </a:solidFill>
                <a:ea typeface="ＭＳ Ｐゴシック" panose="020B0600070205080204" pitchFamily="34" charset="-128"/>
                <a:cs typeface="Arial" panose="020B0604020202020204" pitchFamily="34" charset="0"/>
              </a:rPr>
              <a:t> February 2, 2017 – Slide </a:t>
            </a:r>
            <a:fld id="{3EAFC6C9-61E6-4B2F-98B8-7AD5DDC18861}" type="slidenum">
              <a:rPr lang="en-US" altLang="en-US" sz="600">
                <a:solidFill>
                  <a:srgbClr val="648DBC"/>
                </a:solidFill>
                <a:ea typeface="ＭＳ Ｐゴシック" panose="020B0600070205080204" pitchFamily="34" charset="-128"/>
                <a:cs typeface="Arial" panose="020B0604020202020204" pitchFamily="34" charset="0"/>
              </a:rPr>
              <a:pPr algn="r" eaLnBrk="1" hangingPunct="1"/>
              <a:t>‹#›</a:t>
            </a:fld>
            <a:endParaRPr lang="en-US" altLang="en-US" sz="600">
              <a:solidFill>
                <a:srgbClr val="648DBC"/>
              </a:solidFill>
              <a:ea typeface="ＭＳ Ｐゴシック" panose="020B0600070205080204" pitchFamily="34" charset="-128"/>
              <a:cs typeface="Arial" panose="020B0604020202020204" pitchFamily="34" charset="0"/>
            </a:endParaRPr>
          </a:p>
        </p:txBody>
      </p:sp>
      <p:cxnSp>
        <p:nvCxnSpPr>
          <p:cNvPr id="68614" name="Connettore 1 3"/>
          <p:cNvCxnSpPr>
            <a:cxnSpLocks noChangeShapeType="1"/>
          </p:cNvCxnSpPr>
          <p:nvPr userDrawn="1"/>
        </p:nvCxnSpPr>
        <p:spPr bwMode="auto">
          <a:xfrm>
            <a:off x="1128713" y="6445250"/>
            <a:ext cx="0" cy="304800"/>
          </a:xfrm>
          <a:prstGeom prst="line">
            <a:avLst/>
          </a:prstGeom>
          <a:noFill/>
          <a:ln w="9525" algn="ctr">
            <a:solidFill>
              <a:schemeClr val="accent1"/>
            </a:solidFill>
            <a:round/>
            <a:headEnd/>
            <a:tailEnd/>
          </a:ln>
          <a:extLst>
            <a:ext uri="{909E8E84-426E-40dd-AFC4-6F175D3DCCD1}">
              <a14:hiddenFill xmlns="" xmlns:a14="http://schemas.microsoft.com/office/drawing/2010/main">
                <a:noFill/>
              </a14:hiddenFill>
            </a:ext>
          </a:extLst>
        </p:spPr>
      </p:cxnSp>
    </p:spTree>
    <p:extLst>
      <p:ext uri="{BB962C8B-B14F-4D97-AF65-F5344CB8AC3E}">
        <p14:creationId xmlns:p14="http://schemas.microsoft.com/office/powerpoint/2010/main" val="1761796786"/>
      </p:ext>
    </p:extLst>
  </p:cSld>
  <p:clrMap bg1="dk1" tx1="lt1" bg2="dk2" tx2="lt2" accent1="accent1" accent2="accent2" accent3="accent3" accent4="accent4" accent5="accent5" accent6="accent6" hlink="hlink" folHlink="folHlink"/>
  <p:sldLayoutIdLst>
    <p:sldLayoutId id="2147484744" r:id="rId1"/>
    <p:sldLayoutId id="2147484745" r:id="rId2"/>
    <p:sldLayoutId id="2147484746" r:id="rId3"/>
    <p:sldLayoutId id="2147484747" r:id="rId4"/>
    <p:sldLayoutId id="2147484748" r:id="rId5"/>
    <p:sldLayoutId id="2147484749" r:id="rId6"/>
    <p:sldLayoutId id="2147484750" r:id="rId7"/>
    <p:sldLayoutId id="2147484751" r:id="rId8"/>
    <p:sldLayoutId id="2147484752" r:id="rId9"/>
    <p:sldLayoutId id="2147484753" r:id="rId10"/>
    <p:sldLayoutId id="2147484754" r:id="rId11"/>
    <p:sldLayoutId id="2147484755" r:id="rId12"/>
    <p:sldLayoutId id="2147484756" r:id="rId13"/>
    <p:sldLayoutId id="2147484757" r:id="rId14"/>
    <p:sldLayoutId id="2147484758" r:id="rId15"/>
  </p:sldLayoutIdLst>
  <p:transition>
    <p:wipe dir="r"/>
  </p:transition>
  <p:txStyles>
    <p:titleStyle>
      <a:lvl1pPr algn="ctr" rtl="0" eaLnBrk="0" fontAlgn="base" hangingPunct="0">
        <a:spcBef>
          <a:spcPct val="0"/>
        </a:spcBef>
        <a:spcAft>
          <a:spcPct val="0"/>
        </a:spcAft>
        <a:defRPr lang="it-IT" sz="4000" b="1" kern="1200">
          <a:solidFill>
            <a:schemeClr val="tx1"/>
          </a:solidFill>
          <a:latin typeface="Arial" charset="0"/>
          <a:ea typeface="ＭＳ Ｐゴシック" charset="0"/>
          <a:cs typeface="ＭＳ Ｐゴシック" charset="0"/>
        </a:defRPr>
      </a:lvl1pPr>
      <a:lvl2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ctr" rtl="0" eaLnBrk="0" fontAlgn="base" hangingPunct="0">
        <a:spcBef>
          <a:spcPct val="0"/>
        </a:spcBef>
        <a:spcAft>
          <a:spcPct val="0"/>
        </a:spcAft>
        <a:buClr>
          <a:srgbClr val="FDE25E"/>
        </a:buClr>
        <a:defRPr lang="it-IT" sz="3600" b="1" i="1" kern="1200">
          <a:solidFill>
            <a:schemeClr val="tx2"/>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panose="05020102010507070707" pitchFamily="18" charset="2"/>
        <a:buChar char="¡"/>
        <a:defRPr sz="28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000" b="1">
          <a:solidFill>
            <a:schemeClr val="tx1"/>
          </a:solidFill>
          <a:latin typeface="+mn-lt"/>
          <a:ea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6708"/>
            <a:ext cx="5944197"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p:cNvSpPr>
            <a:spLocks noGrp="1"/>
          </p:cNvSpPr>
          <p:nvPr>
            <p:ph type="body" idx="1"/>
          </p:nvPr>
        </p:nvSpPr>
        <p:spPr>
          <a:xfrm>
            <a:off x="457200" y="1600202"/>
            <a:ext cx="8229600" cy="4525963"/>
          </a:xfrm>
          <a:prstGeom prst="rect">
            <a:avLst/>
          </a:prstGeom>
        </p:spPr>
        <p:txBody>
          <a:bodyPr vert="horz" lIns="91440" tIns="45720" rIns="91440" bIns="45720" rtlCol="0">
            <a:normAutofit/>
          </a:bodyPr>
          <a:lstStyle/>
          <a:p>
            <a:pPr lvl="0"/>
            <a:endParaRPr lang="en-US" dirty="0"/>
          </a:p>
        </p:txBody>
      </p:sp>
      <p:pic>
        <p:nvPicPr>
          <p:cNvPr id="14" name="Picture 13"/>
          <p:cNvPicPr>
            <a:picLocks noChangeAspect="1"/>
          </p:cNvPicPr>
          <p:nvPr userDrawn="1"/>
        </p:nvPicPr>
        <p:blipFill rotWithShape="1">
          <a:blip r:embed="rId6" cstate="print">
            <a:extLst>
              <a:ext uri="{28A0092B-C50C-407E-A947-70E740481C1C}">
                <a14:useLocalDpi xmlns:a14="http://schemas.microsoft.com/office/drawing/2010/main" val="0"/>
              </a:ext>
            </a:extLst>
          </a:blip>
          <a:srcRect l="3587" r="3893"/>
          <a:stretch/>
        </p:blipFill>
        <p:spPr>
          <a:xfrm>
            <a:off x="6401397" y="306134"/>
            <a:ext cx="2346653" cy="625516"/>
          </a:xfrm>
          <a:prstGeom prst="rect">
            <a:avLst/>
          </a:prstGeom>
        </p:spPr>
      </p:pic>
      <p:cxnSp>
        <p:nvCxnSpPr>
          <p:cNvPr id="15" name="Straight Connector 14"/>
          <p:cNvCxnSpPr/>
          <p:nvPr userDrawn="1"/>
        </p:nvCxnSpPr>
        <p:spPr>
          <a:xfrm>
            <a:off x="442573" y="1165678"/>
            <a:ext cx="8289000" cy="0"/>
          </a:xfrm>
          <a:prstGeom prst="line">
            <a:avLst/>
          </a:prstGeom>
          <a:ln w="38100">
            <a:gradFill flip="none" rotWithShape="1">
              <a:gsLst>
                <a:gs pos="0">
                  <a:schemeClr val="tx1"/>
                </a:gs>
                <a:gs pos="100000">
                  <a:schemeClr val="bg2"/>
                </a:gs>
                <a:gs pos="64000">
                  <a:schemeClr val="accent1">
                    <a:lumMod val="40000"/>
                    <a:lumOff val="60000"/>
                  </a:schemeClr>
                </a:gs>
              </a:gsLst>
              <a:lin ang="0" scaled="1"/>
              <a:tileRect/>
            </a:gradFill>
          </a:ln>
          <a:effectLst/>
        </p:spPr>
        <p:style>
          <a:lnRef idx="2">
            <a:schemeClr val="accent1"/>
          </a:lnRef>
          <a:fillRef idx="0">
            <a:schemeClr val="accent1"/>
          </a:fillRef>
          <a:effectRef idx="1">
            <a:schemeClr val="accent1"/>
          </a:effectRef>
          <a:fontRef idx="minor">
            <a:schemeClr val="tx1"/>
          </a:fontRef>
        </p:style>
      </p:cxnSp>
      <p:sp>
        <p:nvSpPr>
          <p:cNvPr id="6" name="Oval 5"/>
          <p:cNvSpPr/>
          <p:nvPr userDrawn="1"/>
        </p:nvSpPr>
        <p:spPr>
          <a:xfrm>
            <a:off x="8616286" y="273962"/>
            <a:ext cx="200564" cy="258793"/>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50"/>
          </a:p>
        </p:txBody>
      </p:sp>
    </p:spTree>
    <p:extLst>
      <p:ext uri="{BB962C8B-B14F-4D97-AF65-F5344CB8AC3E}">
        <p14:creationId xmlns:p14="http://schemas.microsoft.com/office/powerpoint/2010/main" val="682192546"/>
      </p:ext>
    </p:extLst>
  </p:cSld>
  <p:clrMap bg1="lt1" tx1="dk1" bg2="lt2" tx2="dk2" accent1="accent1" accent2="accent2" accent3="accent3" accent4="accent4" accent5="accent5" accent6="accent6" hlink="hlink" folHlink="folHlink"/>
  <p:sldLayoutIdLst>
    <p:sldLayoutId id="2147484760" r:id="rId1"/>
    <p:sldLayoutId id="2147484761" r:id="rId2"/>
    <p:sldLayoutId id="2147484762" r:id="rId3"/>
    <p:sldLayoutId id="2147484763" r:id="rId4"/>
  </p:sldLayoutIdLst>
  <p:hf sldNum="0" hdr="0" ftr="0" dt="0"/>
  <p:txStyles>
    <p:titleStyle>
      <a:lvl1pPr algn="l" defTabSz="342900" rtl="0" eaLnBrk="1" latinLnBrk="0" hangingPunct="1">
        <a:spcBef>
          <a:spcPct val="0"/>
        </a:spcBef>
        <a:buNone/>
        <a:defRPr sz="330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342900" rtl="0" eaLnBrk="1" latinLnBrk="0" hangingPunct="1">
        <a:spcBef>
          <a:spcPct val="20000"/>
        </a:spcBef>
        <a:buFont typeface="Arial" panose="020B0604020202020204" pitchFamily="34" charset="0"/>
        <a:buNone/>
        <a:defRPr sz="2400" kern="1200">
          <a:solidFill>
            <a:schemeClr val="tx1"/>
          </a:solidFill>
          <a:latin typeface="+mn-lt"/>
          <a:ea typeface="+mn-ea"/>
          <a:cs typeface="+mn-cs"/>
        </a:defRPr>
      </a:lvl1pPr>
      <a:lvl2pPr marL="557213" indent="-214313" algn="l" defTabSz="342900" rtl="0" eaLnBrk="1" latinLnBrk="0" hangingPunct="1">
        <a:spcBef>
          <a:spcPct val="20000"/>
        </a:spcBef>
        <a:buFont typeface="Arial"/>
        <a:buChar char="–"/>
        <a:defRPr sz="2100" kern="1200">
          <a:solidFill>
            <a:srgbClr val="07061C"/>
          </a:solidFill>
          <a:latin typeface="+mn-lt"/>
          <a:ea typeface="+mn-ea"/>
          <a:cs typeface="+mn-cs"/>
        </a:defRPr>
      </a:lvl2pPr>
      <a:lvl3pPr marL="857250" indent="-171450" algn="l" defTabSz="342900" rtl="0" eaLnBrk="1" latinLnBrk="0" hangingPunct="1">
        <a:spcBef>
          <a:spcPct val="20000"/>
        </a:spcBef>
        <a:buFont typeface="Arial"/>
        <a:buChar char="•"/>
        <a:defRPr sz="1800" kern="1200">
          <a:solidFill>
            <a:srgbClr val="07061C"/>
          </a:solidFill>
          <a:latin typeface="+mn-lt"/>
          <a:ea typeface="+mn-ea"/>
          <a:cs typeface="+mn-cs"/>
        </a:defRPr>
      </a:lvl3pPr>
      <a:lvl4pPr marL="1200150" indent="-171450" algn="l" defTabSz="342900" rtl="0" eaLnBrk="1" latinLnBrk="0" hangingPunct="1">
        <a:spcBef>
          <a:spcPct val="20000"/>
        </a:spcBef>
        <a:buFont typeface="Arial"/>
        <a:buChar char="–"/>
        <a:defRPr sz="1500" kern="1200">
          <a:solidFill>
            <a:srgbClr val="07061C"/>
          </a:solidFill>
          <a:latin typeface="+mn-lt"/>
          <a:ea typeface="+mn-ea"/>
          <a:cs typeface="+mn-cs"/>
        </a:defRPr>
      </a:lvl4pPr>
      <a:lvl5pPr marL="1543050" indent="-171450" algn="l" defTabSz="342900" rtl="0" eaLnBrk="1" latinLnBrk="0" hangingPunct="1">
        <a:spcBef>
          <a:spcPct val="20000"/>
        </a:spcBef>
        <a:buFont typeface="Arial"/>
        <a:buChar char="»"/>
        <a:defRPr sz="1500" kern="1200">
          <a:solidFill>
            <a:srgbClr val="07061C"/>
          </a:solidFill>
          <a:latin typeface="+mn-lt"/>
          <a:ea typeface="+mn-ea"/>
          <a:cs typeface="+mn-cs"/>
        </a:defRPr>
      </a:lvl5pPr>
      <a:lvl6pPr marL="1885950" indent="-171450" algn="l" defTabSz="342900" rtl="0" eaLnBrk="1" latinLnBrk="0" hangingPunct="1">
        <a:spcBef>
          <a:spcPct val="20000"/>
        </a:spcBef>
        <a:buFont typeface="Arial"/>
        <a:buChar char="•"/>
        <a:defRPr sz="1500" kern="1200">
          <a:solidFill>
            <a:schemeClr val="tx1"/>
          </a:solidFill>
          <a:latin typeface="+mn-lt"/>
          <a:ea typeface="+mn-ea"/>
          <a:cs typeface="+mn-cs"/>
        </a:defRPr>
      </a:lvl6pPr>
      <a:lvl7pPr marL="2228850" indent="-171450" algn="l" defTabSz="342900" rtl="0" eaLnBrk="1" latinLnBrk="0" hangingPunct="1">
        <a:spcBef>
          <a:spcPct val="20000"/>
        </a:spcBef>
        <a:buFont typeface="Arial"/>
        <a:buChar char="•"/>
        <a:defRPr sz="1500" kern="1200">
          <a:solidFill>
            <a:schemeClr val="tx1"/>
          </a:solidFill>
          <a:latin typeface="+mn-lt"/>
          <a:ea typeface="+mn-ea"/>
          <a:cs typeface="+mn-cs"/>
        </a:defRPr>
      </a:lvl7pPr>
      <a:lvl8pPr marL="2571750" indent="-171450" algn="l" defTabSz="342900" rtl="0" eaLnBrk="1" latinLnBrk="0" hangingPunct="1">
        <a:spcBef>
          <a:spcPct val="20000"/>
        </a:spcBef>
        <a:buFont typeface="Arial"/>
        <a:buChar char="•"/>
        <a:defRPr sz="1500" kern="1200">
          <a:solidFill>
            <a:schemeClr val="tx1"/>
          </a:solidFill>
          <a:latin typeface="+mn-lt"/>
          <a:ea typeface="+mn-ea"/>
          <a:cs typeface="+mn-cs"/>
        </a:defRPr>
      </a:lvl8pPr>
      <a:lvl9pPr marL="2914650" indent="-171450" algn="l" defTabSz="342900" rtl="0" eaLnBrk="1" latinLnBrk="0" hangingPunct="1">
        <a:spcBef>
          <a:spcPct val="20000"/>
        </a:spcBef>
        <a:buFont typeface="Arial"/>
        <a:buChar char="•"/>
        <a:defRPr sz="1500" kern="1200">
          <a:solidFill>
            <a:schemeClr val="tx1"/>
          </a:solidFill>
          <a:latin typeface="+mn-lt"/>
          <a:ea typeface="+mn-ea"/>
          <a:cs typeface="+mn-cs"/>
        </a:defRPr>
      </a:lvl9pPr>
    </p:bodyStyle>
    <p:otherStyle>
      <a:defPPr>
        <a:defRPr lang="en-US"/>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rgbClr val="14202E"/>
        </a:solidFill>
        <a:effectLst/>
      </p:bgPr>
    </p:bg>
    <p:spTree>
      <p:nvGrpSpPr>
        <p:cNvPr id="1" name=""/>
        <p:cNvGrpSpPr/>
        <p:nvPr/>
      </p:nvGrpSpPr>
      <p:grpSpPr>
        <a:xfrm>
          <a:off x="0" y="0"/>
          <a:ext cx="0" cy="0"/>
          <a:chOff x="0" y="0"/>
          <a:chExt cx="0" cy="0"/>
        </a:xfrm>
      </p:grpSpPr>
      <p:pic>
        <p:nvPicPr>
          <p:cNvPr id="1031" name="Immagine 1"/>
          <p:cNvPicPr>
            <a:picLocks noChangeAspect="1"/>
          </p:cNvPicPr>
          <p:nvPr userDrawn="1"/>
        </p:nvPicPr>
        <p:blipFill>
          <a:blip r:embed="rId6" cstate="print">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1953" y="6314739"/>
            <a:ext cx="869203" cy="5283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CasellaDiTesto 3"/>
          <p:cNvSpPr txBox="1">
            <a:spLocks noChangeArrowheads="1"/>
          </p:cNvSpPr>
          <p:nvPr userDrawn="1"/>
        </p:nvSpPr>
        <p:spPr bwMode="auto">
          <a:xfrm>
            <a:off x="876300" y="6382583"/>
            <a:ext cx="1752601" cy="3347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l" eaLnBrk="1" hangingPunct="1">
              <a:defRPr/>
            </a:pPr>
            <a:r>
              <a:rPr lang="en-US" sz="525" b="0" baseline="0" noProof="0" dirty="0">
                <a:solidFill>
                  <a:schemeClr val="bg1">
                    <a:lumMod val="25000"/>
                    <a:lumOff val="75000"/>
                  </a:schemeClr>
                </a:solidFill>
                <a:latin typeface="Avenir Light"/>
                <a:cs typeface="Avenir Light"/>
              </a:rPr>
              <a:t>Cardio-Thoracic-Vascular Department</a:t>
            </a:r>
          </a:p>
          <a:p>
            <a:pPr algn="l" eaLnBrk="1" hangingPunct="1">
              <a:defRPr/>
            </a:pPr>
            <a:r>
              <a:rPr lang="en-US" sz="525" b="0" noProof="0" dirty="0">
                <a:solidFill>
                  <a:schemeClr val="bg1">
                    <a:lumMod val="25000"/>
                    <a:lumOff val="75000"/>
                  </a:schemeClr>
                </a:solidFill>
                <a:latin typeface="Avenir Light"/>
                <a:cs typeface="Avenir Light"/>
              </a:rPr>
              <a:t>A.O.U. </a:t>
            </a:r>
            <a:r>
              <a:rPr lang="it-IT" sz="525" b="0" noProof="0" dirty="0">
                <a:solidFill>
                  <a:schemeClr val="bg1">
                    <a:lumMod val="25000"/>
                    <a:lumOff val="75000"/>
                  </a:schemeClr>
                </a:solidFill>
                <a:latin typeface="Avenir Light"/>
                <a:cs typeface="Avenir Light"/>
              </a:rPr>
              <a:t>Policlinico-Vittorio Emanuele</a:t>
            </a:r>
          </a:p>
          <a:p>
            <a:pPr algn="l" eaLnBrk="1" hangingPunct="1">
              <a:defRPr/>
            </a:pPr>
            <a:r>
              <a:rPr lang="en-US" sz="525" b="0" noProof="0" dirty="0">
                <a:solidFill>
                  <a:schemeClr val="bg1">
                    <a:lumMod val="25000"/>
                    <a:lumOff val="75000"/>
                  </a:schemeClr>
                </a:solidFill>
                <a:latin typeface="Avenir Light"/>
                <a:cs typeface="Avenir Light"/>
              </a:rPr>
              <a:t>Catania, Italy</a:t>
            </a:r>
          </a:p>
        </p:txBody>
      </p:sp>
      <p:sp>
        <p:nvSpPr>
          <p:cNvPr id="1032" name="TextBox 7"/>
          <p:cNvSpPr txBox="1">
            <a:spLocks noChangeArrowheads="1"/>
          </p:cNvSpPr>
          <p:nvPr/>
        </p:nvSpPr>
        <p:spPr bwMode="auto">
          <a:xfrm>
            <a:off x="0" y="1"/>
            <a:ext cx="2667000" cy="16158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it-IT" sz="450" dirty="0">
                <a:solidFill>
                  <a:schemeClr val="bg1">
                    <a:lumMod val="25000"/>
                    <a:lumOff val="75000"/>
                  </a:schemeClr>
                </a:solidFill>
              </a:rPr>
              <a:t>Davide Capodanno </a:t>
            </a:r>
          </a:p>
        </p:txBody>
      </p:sp>
      <p:sp>
        <p:nvSpPr>
          <p:cNvPr id="10" name="TextBox 9"/>
          <p:cNvSpPr txBox="1"/>
          <p:nvPr/>
        </p:nvSpPr>
        <p:spPr>
          <a:xfrm>
            <a:off x="6735765" y="1"/>
            <a:ext cx="2408237" cy="161583"/>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450" b="0" noProof="0" dirty="0">
                <a:solidFill>
                  <a:schemeClr val="bg1">
                    <a:lumMod val="25000"/>
                    <a:lumOff val="75000"/>
                  </a:schemeClr>
                </a:solidFill>
              </a:rPr>
              <a:t>New Generation of Cardiologists </a:t>
            </a:r>
            <a:r>
              <a:rPr lang="mr-IN" sz="450" b="0" baseline="0" noProof="0" dirty="0">
                <a:solidFill>
                  <a:schemeClr val="bg1">
                    <a:lumMod val="25000"/>
                    <a:lumOff val="75000"/>
                  </a:schemeClr>
                </a:solidFill>
              </a:rPr>
              <a:t>–</a:t>
            </a:r>
            <a:r>
              <a:rPr lang="en-US" sz="450" b="0" baseline="0" noProof="0" dirty="0">
                <a:solidFill>
                  <a:schemeClr val="bg1">
                    <a:lumMod val="25000"/>
                    <a:lumOff val="75000"/>
                  </a:schemeClr>
                </a:solidFill>
              </a:rPr>
              <a:t> Jul 6</a:t>
            </a:r>
            <a:r>
              <a:rPr lang="en-US" sz="450" b="0" dirty="0">
                <a:solidFill>
                  <a:schemeClr val="bg1">
                    <a:lumMod val="25000"/>
                    <a:lumOff val="75000"/>
                  </a:schemeClr>
                </a:solidFill>
              </a:rPr>
              <a:t>, 2018 – Slide </a:t>
            </a:r>
            <a:fld id="{FD757D26-FAE4-EE49-984B-9B0266CCE8B0}" type="slidenum">
              <a:rPr lang="en-US" sz="450" b="0" smtClean="0">
                <a:solidFill>
                  <a:schemeClr val="bg1">
                    <a:lumMod val="25000"/>
                    <a:lumOff val="75000"/>
                  </a:schemeClr>
                </a:solidFill>
              </a:rPr>
              <a:pPr algn="r" eaLnBrk="1" hangingPunct="1">
                <a:defRPr/>
              </a:pPr>
              <a:t>‹#›</a:t>
            </a:fld>
            <a:endParaRPr lang="en-US" sz="450" b="0" dirty="0">
              <a:solidFill>
                <a:schemeClr val="bg1">
                  <a:lumMod val="25000"/>
                  <a:lumOff val="75000"/>
                </a:schemeClr>
              </a:solidFill>
            </a:endParaRPr>
          </a:p>
        </p:txBody>
      </p:sp>
      <p:cxnSp>
        <p:nvCxnSpPr>
          <p:cNvPr id="4" name="Connettore 1 3"/>
          <p:cNvCxnSpPr/>
          <p:nvPr userDrawn="1"/>
        </p:nvCxnSpPr>
        <p:spPr bwMode="auto">
          <a:xfrm>
            <a:off x="876298" y="6445623"/>
            <a:ext cx="0" cy="30480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4236769989"/>
      </p:ext>
    </p:extLst>
  </p:cSld>
  <p:clrMap bg1="dk1" tx1="lt1" bg2="dk2" tx2="lt2" accent1="accent1" accent2="accent2" accent3="accent3" accent4="accent4" accent5="accent5" accent6="accent6" hlink="hlink" folHlink="folHlink"/>
  <p:sldLayoutIdLst>
    <p:sldLayoutId id="2147484783" r:id="rId1"/>
    <p:sldLayoutId id="2147484784" r:id="rId2"/>
    <p:sldLayoutId id="2147484785" r:id="rId3"/>
    <p:sldLayoutId id="2147484786" r:id="rId4"/>
  </p:sldLayoutIdLst>
  <mc:AlternateContent xmlns:mc="http://schemas.openxmlformats.org/markup-compatibility/2006" xmlns:p14="http://schemas.microsoft.com/office/powerpoint/2010/main">
    <mc:Choice Requires="p14">
      <p:transition p14:dur="250">
        <p:wipe dir="r"/>
      </p:transition>
    </mc:Choice>
    <mc:Fallback xmlns="">
      <p:transition>
        <p:wipe dir="r"/>
      </p:transition>
    </mc:Fallback>
  </mc:AlternateContent>
  <p:txStyles>
    <p:titleStyle>
      <a:lvl1pPr algn="ctr" rtl="0" eaLnBrk="0" fontAlgn="base" hangingPunct="0">
        <a:spcBef>
          <a:spcPct val="0"/>
        </a:spcBef>
        <a:spcAft>
          <a:spcPct val="0"/>
        </a:spcAft>
        <a:defRPr lang="it-IT" sz="3000" b="1" kern="1200">
          <a:solidFill>
            <a:schemeClr val="tx1"/>
          </a:solidFill>
          <a:latin typeface="Arial" charset="0"/>
          <a:ea typeface="ＭＳ Ｐゴシック" charset="0"/>
          <a:cs typeface="ＭＳ Ｐゴシック" charset="0"/>
        </a:defRPr>
      </a:lvl1pPr>
      <a:lvl2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ctr" rtl="0" eaLnBrk="0" fontAlgn="base" hangingPunct="0">
        <a:spcBef>
          <a:spcPct val="0"/>
        </a:spcBef>
        <a:spcAft>
          <a:spcPct val="0"/>
        </a:spcAft>
        <a:buClr>
          <a:srgbClr val="FDE25E"/>
        </a:buClr>
        <a:defRPr lang="it-IT" sz="2700" b="1" i="1" kern="1200">
          <a:solidFill>
            <a:schemeClr val="tx2"/>
          </a:solidFill>
          <a:latin typeface="+mn-lt"/>
          <a:ea typeface="ＭＳ Ｐゴシック" charset="0"/>
          <a:cs typeface="ＭＳ Ｐゴシック" charset="0"/>
        </a:defRPr>
      </a:lvl1pPr>
      <a:lvl2pPr marL="557213" indent="-214313" algn="l" rtl="0" eaLnBrk="0" fontAlgn="base" hangingPunct="0">
        <a:spcBef>
          <a:spcPct val="30000"/>
        </a:spcBef>
        <a:spcAft>
          <a:spcPct val="0"/>
        </a:spcAft>
        <a:buClr>
          <a:schemeClr val="tx2"/>
        </a:buClr>
        <a:buSzPct val="70000"/>
        <a:buFont typeface="Wingdings 2" charset="0"/>
        <a:buChar char="¡"/>
        <a:defRPr sz="2100" b="1">
          <a:solidFill>
            <a:schemeClr val="tx1"/>
          </a:solidFill>
          <a:latin typeface="+mn-lt"/>
          <a:ea typeface="ＭＳ Ｐゴシック" charset="0"/>
        </a:defRPr>
      </a:lvl2pPr>
      <a:lvl3pPr marL="857250" indent="-171450" algn="l" rtl="0" eaLnBrk="0" fontAlgn="base" hangingPunct="0">
        <a:spcBef>
          <a:spcPct val="30000"/>
        </a:spcBef>
        <a:spcAft>
          <a:spcPct val="0"/>
        </a:spcAft>
        <a:buChar char="•"/>
        <a:defRPr sz="1800" b="1">
          <a:solidFill>
            <a:schemeClr val="tx1"/>
          </a:solidFill>
          <a:latin typeface="+mn-lt"/>
          <a:ea typeface="ＭＳ Ｐゴシック" charset="0"/>
        </a:defRPr>
      </a:lvl3pPr>
      <a:lvl4pPr marL="1200150" indent="-171450" algn="l" rtl="0" eaLnBrk="0" fontAlgn="base" hangingPunct="0">
        <a:spcBef>
          <a:spcPct val="30000"/>
        </a:spcBef>
        <a:spcAft>
          <a:spcPct val="0"/>
        </a:spcAft>
        <a:buChar char="–"/>
        <a:defRPr sz="1500" b="1">
          <a:solidFill>
            <a:schemeClr val="tx1"/>
          </a:solidFill>
          <a:latin typeface="+mn-lt"/>
          <a:ea typeface="ＭＳ Ｐゴシック" charset="0"/>
        </a:defRPr>
      </a:lvl4pPr>
      <a:lvl5pPr marL="1543050" indent="-171450" algn="l" rtl="0" eaLnBrk="0" fontAlgn="base" hangingPunct="0">
        <a:spcBef>
          <a:spcPct val="30000"/>
        </a:spcBef>
        <a:spcAft>
          <a:spcPct val="0"/>
        </a:spcAft>
        <a:buChar char="»"/>
        <a:defRPr sz="1500" b="1">
          <a:solidFill>
            <a:schemeClr val="tx1"/>
          </a:solidFill>
          <a:latin typeface="+mn-lt"/>
          <a:ea typeface="ＭＳ Ｐゴシック" charset="0"/>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rgbClr val="14202E"/>
        </a:solidFill>
        <a:effectLst/>
      </p:bgPr>
    </p:bg>
    <p:spTree>
      <p:nvGrpSpPr>
        <p:cNvPr id="1" name=""/>
        <p:cNvGrpSpPr/>
        <p:nvPr/>
      </p:nvGrpSpPr>
      <p:grpSpPr>
        <a:xfrm>
          <a:off x="0" y="0"/>
          <a:ext cx="0" cy="0"/>
          <a:chOff x="0" y="0"/>
          <a:chExt cx="0" cy="0"/>
        </a:xfrm>
      </p:grpSpPr>
      <p:pic>
        <p:nvPicPr>
          <p:cNvPr id="88066" name="Immagine 1"/>
          <p:cNvPicPr>
            <a:picLocks noChangeAspect="1"/>
          </p:cNvPicPr>
          <p:nvPr userDrawn="1"/>
        </p:nvPicPr>
        <p:blipFill>
          <a:blip r:embed="rId6">
            <a:clrChange>
              <a:clrFrom>
                <a:srgbClr val="000000"/>
              </a:clrFrom>
              <a:clrTo>
                <a:srgbClr val="000000">
                  <a:alpha val="0"/>
                </a:srgbClr>
              </a:clrTo>
            </a:clrChange>
            <a:extLst>
              <a:ext uri="{28A0092B-C50C-407E-A947-70E740481C1C}">
                <a14:useLocalDpi xmlns:a14="http://schemas.microsoft.com/office/drawing/2010/main" val="0"/>
              </a:ext>
            </a:extLst>
          </a:blip>
          <a:srcRect/>
          <a:stretch>
            <a:fillRect/>
          </a:stretch>
        </p:blipFill>
        <p:spPr bwMode="auto">
          <a:xfrm>
            <a:off x="-12700" y="6315075"/>
            <a:ext cx="869950" cy="52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asellaDiTesto 3"/>
          <p:cNvSpPr txBox="1">
            <a:spLocks noChangeArrowheads="1"/>
          </p:cNvSpPr>
          <p:nvPr userDrawn="1"/>
        </p:nvSpPr>
        <p:spPr bwMode="auto">
          <a:xfrm>
            <a:off x="876300" y="6383338"/>
            <a:ext cx="1752600" cy="33337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525" dirty="0">
                <a:solidFill>
                  <a:schemeClr val="bg1">
                    <a:lumMod val="25000"/>
                    <a:lumOff val="75000"/>
                  </a:schemeClr>
                </a:solidFill>
                <a:latin typeface="Avenir Light"/>
                <a:cs typeface="Avenir Light"/>
              </a:rPr>
              <a:t>Cardio-Thoracic-Vascular Department</a:t>
            </a:r>
          </a:p>
          <a:p>
            <a:pPr eaLnBrk="1" hangingPunct="1">
              <a:defRPr/>
            </a:pPr>
            <a:r>
              <a:rPr lang="en-US" sz="525" dirty="0">
                <a:solidFill>
                  <a:schemeClr val="bg1">
                    <a:lumMod val="25000"/>
                    <a:lumOff val="75000"/>
                  </a:schemeClr>
                </a:solidFill>
                <a:latin typeface="Avenir Light"/>
                <a:cs typeface="Avenir Light"/>
              </a:rPr>
              <a:t>A.O.U. </a:t>
            </a:r>
            <a:r>
              <a:rPr lang="it-IT" sz="525" dirty="0">
                <a:solidFill>
                  <a:schemeClr val="bg1">
                    <a:lumMod val="25000"/>
                    <a:lumOff val="75000"/>
                  </a:schemeClr>
                </a:solidFill>
                <a:latin typeface="Avenir Light"/>
                <a:cs typeface="Avenir Light"/>
              </a:rPr>
              <a:t>Policlinico-Vittorio Emanuele</a:t>
            </a:r>
          </a:p>
          <a:p>
            <a:pPr eaLnBrk="1" hangingPunct="1">
              <a:defRPr/>
            </a:pPr>
            <a:r>
              <a:rPr lang="en-US" sz="525" dirty="0">
                <a:solidFill>
                  <a:schemeClr val="bg1">
                    <a:lumMod val="25000"/>
                    <a:lumOff val="75000"/>
                  </a:schemeClr>
                </a:solidFill>
                <a:latin typeface="Avenir Light"/>
                <a:cs typeface="Avenir Light"/>
              </a:rPr>
              <a:t>Catania, Italy</a:t>
            </a:r>
          </a:p>
        </p:txBody>
      </p:sp>
      <p:sp>
        <p:nvSpPr>
          <p:cNvPr id="1032" name="TextBox 7"/>
          <p:cNvSpPr txBox="1">
            <a:spLocks noChangeArrowheads="1"/>
          </p:cNvSpPr>
          <p:nvPr/>
        </p:nvSpPr>
        <p:spPr bwMode="auto">
          <a:xfrm>
            <a:off x="0" y="0"/>
            <a:ext cx="2667000" cy="161925"/>
          </a:xfrm>
          <a:prstGeom prst="rect">
            <a:avLst/>
          </a:prstGeom>
          <a:noFill/>
          <a:ln>
            <a:noFill/>
          </a:ln>
          <a:extLst>
            <a:ext uri="{909E8E84-426E-40dd-AFC4-6F175D3DCCD1}"/>
            <a:ext uri="{91240B29-F687-4f45-9708-019B960494DF}"/>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it-IT" sz="450" dirty="0">
                <a:solidFill>
                  <a:schemeClr val="bg1">
                    <a:lumMod val="25000"/>
                    <a:lumOff val="75000"/>
                  </a:schemeClr>
                </a:solidFill>
              </a:rPr>
              <a:t>Davide Capodanno </a:t>
            </a:r>
          </a:p>
        </p:txBody>
      </p:sp>
      <p:sp>
        <p:nvSpPr>
          <p:cNvPr id="10" name="TextBox 9"/>
          <p:cNvSpPr txBox="1"/>
          <p:nvPr/>
        </p:nvSpPr>
        <p:spPr>
          <a:xfrm>
            <a:off x="6735763" y="0"/>
            <a:ext cx="2408237" cy="161925"/>
          </a:xfrm>
          <a:prstGeom prst="rect">
            <a:avLst/>
          </a:prstGeom>
          <a:noFill/>
        </p:spPr>
        <p:txBody>
          <a:bodyPr>
            <a:spAutoFit/>
          </a:bodyPr>
          <a:lstStyle>
            <a:lvl1pPr eaLnBrk="0" hangingPunct="0">
              <a:defRPr>
                <a:solidFill>
                  <a:schemeClr val="tx1"/>
                </a:solidFill>
                <a:latin typeface="Arial" charset="0"/>
                <a:ea typeface="ＭＳ Ｐゴシック"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algn="r" eaLnBrk="1" hangingPunct="1">
              <a:defRPr/>
            </a:pPr>
            <a:r>
              <a:rPr lang="en-US" sz="450" dirty="0">
                <a:solidFill>
                  <a:schemeClr val="bg1">
                    <a:lumMod val="25000"/>
                    <a:lumOff val="75000"/>
                  </a:schemeClr>
                </a:solidFill>
              </a:rPr>
              <a:t>New Generation of Cardiologists </a:t>
            </a:r>
            <a:r>
              <a:rPr lang="mr-IN" sz="450" dirty="0">
                <a:solidFill>
                  <a:schemeClr val="bg1">
                    <a:lumMod val="25000"/>
                    <a:lumOff val="75000"/>
                  </a:schemeClr>
                </a:solidFill>
              </a:rPr>
              <a:t>–</a:t>
            </a:r>
            <a:r>
              <a:rPr lang="en-US" sz="450" dirty="0">
                <a:solidFill>
                  <a:schemeClr val="bg1">
                    <a:lumMod val="25000"/>
                    <a:lumOff val="75000"/>
                  </a:schemeClr>
                </a:solidFill>
              </a:rPr>
              <a:t> Jul 6, 2018 – Slide </a:t>
            </a:r>
            <a:fld id="{ACA54877-C457-4DDE-9FAD-F499A81685FC}" type="slidenum">
              <a:rPr lang="en-US" sz="450" smtClean="0">
                <a:solidFill>
                  <a:schemeClr val="bg1">
                    <a:lumMod val="25000"/>
                    <a:lumOff val="75000"/>
                  </a:schemeClr>
                </a:solidFill>
              </a:rPr>
              <a:pPr algn="r" eaLnBrk="1" hangingPunct="1">
                <a:defRPr/>
              </a:pPr>
              <a:t>‹#›</a:t>
            </a:fld>
            <a:endParaRPr lang="en-US" sz="450" dirty="0">
              <a:solidFill>
                <a:schemeClr val="bg1">
                  <a:lumMod val="25000"/>
                  <a:lumOff val="75000"/>
                </a:schemeClr>
              </a:solidFill>
            </a:endParaRPr>
          </a:p>
        </p:txBody>
      </p:sp>
      <p:cxnSp>
        <p:nvCxnSpPr>
          <p:cNvPr id="88070" name="Connettore 1 3"/>
          <p:cNvCxnSpPr>
            <a:cxnSpLocks noChangeShapeType="1"/>
          </p:cNvCxnSpPr>
          <p:nvPr userDrawn="1"/>
        </p:nvCxnSpPr>
        <p:spPr bwMode="auto">
          <a:xfrm>
            <a:off x="876300" y="6445250"/>
            <a:ext cx="0" cy="304800"/>
          </a:xfrm>
          <a:prstGeom prst="line">
            <a:avLst/>
          </a:prstGeom>
          <a:noFill/>
          <a:ln w="28575" algn="ctr">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2139502131"/>
      </p:ext>
    </p:extLst>
  </p:cSld>
  <p:clrMap bg1="dk1" tx1="lt1" bg2="dk2" tx2="lt2" accent1="accent1" accent2="accent2" accent3="accent3" accent4="accent4" accent5="accent5" accent6="accent6" hlink="hlink" folHlink="folHlink"/>
  <p:sldLayoutIdLst>
    <p:sldLayoutId id="2147484813" r:id="rId1"/>
    <p:sldLayoutId id="2147484814" r:id="rId2"/>
    <p:sldLayoutId id="2147484815" r:id="rId3"/>
    <p:sldLayoutId id="2147484816" r:id="rId4"/>
  </p:sldLayoutIdLst>
  <p:transition>
    <p:wipe dir="r"/>
  </p:transition>
  <p:txStyles>
    <p:titleStyle>
      <a:lvl1pPr algn="ctr" rtl="0" eaLnBrk="0" fontAlgn="base" hangingPunct="0">
        <a:spcBef>
          <a:spcPct val="0"/>
        </a:spcBef>
        <a:spcAft>
          <a:spcPct val="0"/>
        </a:spcAft>
        <a:defRPr lang="it-IT" sz="3000" b="1" kern="1200">
          <a:solidFill>
            <a:schemeClr val="tx1"/>
          </a:solidFill>
          <a:latin typeface="Arial" charset="0"/>
          <a:ea typeface="ＭＳ Ｐゴシック" charset="0"/>
          <a:cs typeface="ＭＳ Ｐゴシック" charset="0"/>
        </a:defRPr>
      </a:lvl1pPr>
      <a:lvl2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p:titleStyle>
    <p:bodyStyle>
      <a:lvl1pPr marL="257175" indent="-257175" algn="ctr" rtl="0" eaLnBrk="0" fontAlgn="base" hangingPunct="0">
        <a:spcBef>
          <a:spcPct val="0"/>
        </a:spcBef>
        <a:spcAft>
          <a:spcPct val="0"/>
        </a:spcAft>
        <a:buClr>
          <a:srgbClr val="FDE25E"/>
        </a:buClr>
        <a:defRPr lang="it-IT" sz="2700" b="1" i="1" kern="1200">
          <a:solidFill>
            <a:schemeClr val="tx2"/>
          </a:solidFill>
          <a:latin typeface="+mn-lt"/>
          <a:ea typeface="ＭＳ Ｐゴシック" charset="0"/>
          <a:cs typeface="ＭＳ Ｐゴシック" charset="0"/>
        </a:defRPr>
      </a:lvl1pPr>
      <a:lvl2pPr marL="557213" indent="-214313" algn="l" rtl="0" eaLnBrk="0" fontAlgn="base" hangingPunct="0">
        <a:spcBef>
          <a:spcPct val="30000"/>
        </a:spcBef>
        <a:spcAft>
          <a:spcPct val="0"/>
        </a:spcAft>
        <a:buClr>
          <a:schemeClr val="tx2"/>
        </a:buClr>
        <a:buSzPct val="70000"/>
        <a:buFont typeface="Wingdings 2" panose="05020102010507070707" pitchFamily="18" charset="2"/>
        <a:buChar char="¡"/>
        <a:defRPr sz="2100" b="1">
          <a:solidFill>
            <a:schemeClr val="tx1"/>
          </a:solidFill>
          <a:latin typeface="+mn-lt"/>
          <a:ea typeface="ＭＳ Ｐゴシック" charset="0"/>
        </a:defRPr>
      </a:lvl2pPr>
      <a:lvl3pPr marL="857250" indent="-171450" algn="l" rtl="0" eaLnBrk="0" fontAlgn="base" hangingPunct="0">
        <a:spcBef>
          <a:spcPct val="30000"/>
        </a:spcBef>
        <a:spcAft>
          <a:spcPct val="0"/>
        </a:spcAft>
        <a:buChar char="•"/>
        <a:defRPr b="1">
          <a:solidFill>
            <a:schemeClr val="tx1"/>
          </a:solidFill>
          <a:latin typeface="+mn-lt"/>
          <a:ea typeface="ＭＳ Ｐゴシック" charset="0"/>
        </a:defRPr>
      </a:lvl3pPr>
      <a:lvl4pPr marL="1200150" indent="-171450" algn="l" rtl="0" eaLnBrk="0" fontAlgn="base" hangingPunct="0">
        <a:spcBef>
          <a:spcPct val="30000"/>
        </a:spcBef>
        <a:spcAft>
          <a:spcPct val="0"/>
        </a:spcAft>
        <a:buChar char="–"/>
        <a:defRPr sz="1500" b="1">
          <a:solidFill>
            <a:schemeClr val="tx1"/>
          </a:solidFill>
          <a:latin typeface="+mn-lt"/>
          <a:ea typeface="ＭＳ Ｐゴシック" charset="0"/>
        </a:defRPr>
      </a:lvl4pPr>
      <a:lvl5pPr marL="1543050" indent="-171450" algn="l" rtl="0" eaLnBrk="0" fontAlgn="base" hangingPunct="0">
        <a:spcBef>
          <a:spcPct val="30000"/>
        </a:spcBef>
        <a:spcAft>
          <a:spcPct val="0"/>
        </a:spcAft>
        <a:buChar char="»"/>
        <a:defRPr sz="1500" b="1">
          <a:solidFill>
            <a:schemeClr val="tx1"/>
          </a:solidFill>
          <a:latin typeface="+mn-lt"/>
          <a:ea typeface="ＭＳ Ｐゴシック" charset="0"/>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p:bodyStyle>
    <p:otherStyle>
      <a:defPPr>
        <a:defRPr lang="it-IT"/>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0">
            <a:extLst>
              <a:ext uri="{28A0092B-C50C-407E-A947-70E740481C1C}">
                <a14:useLocalDpi xmlns:a14="http://schemas.microsoft.com/office/drawing/2010/main" val="0"/>
              </a:ext>
            </a:extLst>
          </a:blip>
          <a:srcRect/>
          <a:stretch>
            <a:fillRect/>
          </a:stretch>
        </p:blipFill>
        <p:spPr bwMode="auto">
          <a:xfrm>
            <a:off x="-4763" y="-3175"/>
            <a:ext cx="9148763" cy="686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Line 4"/>
          <p:cNvSpPr>
            <a:spLocks noChangeShapeType="1"/>
          </p:cNvSpPr>
          <p:nvPr/>
        </p:nvSpPr>
        <p:spPr bwMode="auto">
          <a:xfrm>
            <a:off x="0" y="1038225"/>
            <a:ext cx="9144000" cy="0"/>
          </a:xfrm>
          <a:prstGeom prst="line">
            <a:avLst/>
          </a:prstGeom>
          <a:noFill/>
          <a:ln w="38100">
            <a:solidFill>
              <a:srgbClr val="FF6600"/>
            </a:solidFill>
            <a:round/>
            <a:headEnd/>
            <a:tailEnd/>
          </a:ln>
          <a:extLst>
            <a:ext uri="{909E8E84-426E-40DD-AFC4-6F175D3DCCD1}">
              <a14:hiddenFill xmlns:a14="http://schemas.microsoft.com/office/drawing/2010/main">
                <a:noFill/>
              </a14:hiddenFill>
            </a:ext>
          </a:extLst>
        </p:spPr>
        <p:txBody>
          <a:bodyPr wrap="none">
            <a:spAutoFit/>
          </a:bodyPr>
          <a:lstStyle/>
          <a:p>
            <a:pPr eaLnBrk="0" fontAlgn="base" hangingPunct="0">
              <a:spcBef>
                <a:spcPct val="0"/>
              </a:spcBef>
              <a:spcAft>
                <a:spcPct val="0"/>
              </a:spcAft>
            </a:pPr>
            <a:endParaRPr lang="en-US" sz="2400" b="1" dirty="0">
              <a:solidFill>
                <a:srgbClr val="FFFFFF"/>
              </a:solidFill>
              <a:cs typeface="Arial" panose="020B0604020202020204" pitchFamily="34" charset="0"/>
            </a:endParaRPr>
          </a:p>
        </p:txBody>
      </p:sp>
      <p:sp>
        <p:nvSpPr>
          <p:cNvPr id="4259845" name="Rectangle 5"/>
          <p:cNvSpPr>
            <a:spLocks noGrp="1" noChangeArrowheads="1"/>
          </p:cNvSpPr>
          <p:nvPr>
            <p:ph type="body" idx="1"/>
          </p:nvPr>
        </p:nvSpPr>
        <p:spPr bwMode="auto">
          <a:xfrm>
            <a:off x="392113" y="1549400"/>
            <a:ext cx="8335962" cy="2130425"/>
          </a:xfrm>
          <a:prstGeom prst="rect">
            <a:avLst/>
          </a:prstGeom>
          <a:noFill/>
          <a:ln w="12700">
            <a:noFill/>
            <a:miter lim="800000"/>
            <a:headEnd/>
            <a:tailEnd/>
          </a:ln>
          <a:effectLst/>
        </p:spPr>
        <p:txBody>
          <a:bodyPr vert="horz" wrap="square" lIns="91440" tIns="91440" rIns="45720" bIns="45720" numCol="1" anchor="t" anchorCtr="0" compatLnSpc="1">
            <a:prstTxWarp prst="textNoShape">
              <a:avLst/>
            </a:prstTxWarp>
            <a:sp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90205652"/>
      </p:ext>
    </p:extLst>
  </p:cSld>
  <p:clrMap bg1="dk2" tx1="lt1" bg2="dk1" tx2="lt2" accent1="accent1" accent2="accent2" accent3="accent3" accent4="accent4" accent5="accent5" accent6="accent6" hlink="hlink" folHlink="folHlink"/>
  <p:sldLayoutIdLst>
    <p:sldLayoutId id="2147484818" r:id="rId1"/>
    <p:sldLayoutId id="2147484819" r:id="rId2"/>
    <p:sldLayoutId id="2147484820" r:id="rId3"/>
    <p:sldLayoutId id="2147484821" r:id="rId4"/>
    <p:sldLayoutId id="2147484822" r:id="rId5"/>
    <p:sldLayoutId id="2147484823" r:id="rId6"/>
    <p:sldLayoutId id="2147484824" r:id="rId7"/>
    <p:sldLayoutId id="2147484825" r:id="rId8"/>
    <p:sldLayoutId id="2147484826" r:id="rId9"/>
    <p:sldLayoutId id="2147484827" r:id="rId10"/>
    <p:sldLayoutId id="2147484828" r:id="rId11"/>
    <p:sldLayoutId id="2147484829" r:id="rId12"/>
    <p:sldLayoutId id="2147484830" r:id="rId13"/>
    <p:sldLayoutId id="2147484831" r:id="rId14"/>
    <p:sldLayoutId id="2147484832" r:id="rId15"/>
    <p:sldLayoutId id="2147484833" r:id="rId16"/>
    <p:sldLayoutId id="2147484834" r:id="rId17"/>
    <p:sldLayoutId id="2147484835" r:id="rId18"/>
    <p:sldLayoutId id="2147484836" r:id="rId19"/>
    <p:sldLayoutId id="2147484837" r:id="rId20"/>
    <p:sldLayoutId id="2147484838" r:id="rId21"/>
    <p:sldLayoutId id="2147484839" r:id="rId22"/>
    <p:sldLayoutId id="2147484840" r:id="rId23"/>
    <p:sldLayoutId id="2147484841" r:id="rId24"/>
    <p:sldLayoutId id="2147484842" r:id="rId25"/>
    <p:sldLayoutId id="2147484843" r:id="rId26"/>
    <p:sldLayoutId id="2147484844" r:id="rId27"/>
    <p:sldLayoutId id="2147484845" r:id="rId28"/>
  </p:sldLayoutIdLst>
  <p:txStyles>
    <p:title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p:titleStyle>
    <p:bodyStyle>
      <a:lvl1pPr marL="341313" indent="-341313" algn="l" rtl="0" eaLnBrk="0" fontAlgn="base" hangingPunct="0">
        <a:lnSpc>
          <a:spcPct val="95000"/>
        </a:lnSpc>
        <a:spcBef>
          <a:spcPct val="35000"/>
        </a:spcBef>
        <a:spcAft>
          <a:spcPct val="0"/>
        </a:spcAft>
        <a:buClr>
          <a:srgbClr val="FF6600"/>
        </a:buClr>
        <a:buSzPct val="117000"/>
        <a:buFont typeface="Arial" panose="020B0604020202020204" pitchFamily="34" charset="0"/>
        <a:buChar char="•"/>
        <a:defRPr sz="2600" b="1">
          <a:solidFill>
            <a:schemeClr val="tx1"/>
          </a:solidFill>
          <a:effectLst>
            <a:outerShdw blurRad="38100" dist="38100" dir="2700000" algn="tl">
              <a:srgbClr val="000000"/>
            </a:outerShdw>
          </a:effectLst>
          <a:latin typeface="+mn-lt"/>
          <a:ea typeface="+mn-ea"/>
          <a:cs typeface="+mn-cs"/>
        </a:defRPr>
      </a:lvl1pPr>
      <a:lvl2pPr marL="801688" indent="-346075" algn="l" rtl="0" eaLnBrk="0" fontAlgn="base" hangingPunct="0">
        <a:lnSpc>
          <a:spcPct val="95000"/>
        </a:lnSpc>
        <a:spcBef>
          <a:spcPct val="25000"/>
        </a:spcBef>
        <a:spcAft>
          <a:spcPct val="0"/>
        </a:spcAft>
        <a:buClr>
          <a:schemeClr val="accent2"/>
        </a:buClr>
        <a:buSzPct val="68000"/>
        <a:buFont typeface="Monotype Sorts" pitchFamily="2" charset="2"/>
        <a:buChar char="l"/>
        <a:defRPr sz="2600" b="1">
          <a:solidFill>
            <a:schemeClr val="tx1"/>
          </a:solidFill>
          <a:effectLst>
            <a:outerShdw blurRad="38100" dist="38100" dir="2700000" algn="tl">
              <a:srgbClr val="000000"/>
            </a:outerShdw>
          </a:effectLst>
          <a:latin typeface="+mn-lt"/>
        </a:defRPr>
      </a:lvl2pPr>
      <a:lvl3pPr marL="1147763" indent="-231775" algn="l" rtl="0" eaLnBrk="0" fontAlgn="base" hangingPunct="0">
        <a:lnSpc>
          <a:spcPct val="95000"/>
        </a:lnSpc>
        <a:spcBef>
          <a:spcPct val="15000"/>
        </a:spcBef>
        <a:spcAft>
          <a:spcPct val="0"/>
        </a:spcAft>
        <a:buClr>
          <a:schemeClr val="tx2"/>
        </a:buClr>
        <a:buFont typeface="Arial" panose="020B0604020202020204" pitchFamily="34" charset="0"/>
        <a:buChar char="•"/>
        <a:defRPr sz="2600" b="1" i="1">
          <a:solidFill>
            <a:schemeClr val="tx1"/>
          </a:solidFill>
          <a:effectLst>
            <a:outerShdw blurRad="38100" dist="38100" dir="2700000" algn="tl">
              <a:srgbClr val="000000"/>
            </a:outerShdw>
          </a:effectLst>
          <a:latin typeface="+mn-lt"/>
        </a:defRPr>
      </a:lvl3pPr>
      <a:lvl4pPr marL="1711325"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4pPr>
      <a:lvl5pPr marL="20002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5pPr>
      <a:lvl6pPr marL="24574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6pPr>
      <a:lvl7pPr marL="29146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7pPr>
      <a:lvl8pPr marL="33718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8pPr>
      <a:lvl9pPr marL="3829050" indent="-171450" algn="l" rtl="0" eaLnBrk="0" fontAlgn="base" hangingPunct="0">
        <a:lnSpc>
          <a:spcPct val="95000"/>
        </a:lnSpc>
        <a:spcBef>
          <a:spcPct val="20000"/>
        </a:spcBef>
        <a:spcAft>
          <a:spcPct val="0"/>
        </a:spcAft>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5E"/>
            </a:gs>
            <a:gs pos="50000">
              <a:srgbClr val="0000CC"/>
            </a:gs>
            <a:gs pos="100000">
              <a:srgbClr val="00005E"/>
            </a:gs>
          </a:gsLst>
          <a:lin ang="5400000" scaled="1"/>
          <a:tileRect/>
        </a:gradFill>
        <a:effectLst/>
      </p:bgPr>
    </p:bg>
    <p:spTree>
      <p:nvGrpSpPr>
        <p:cNvPr id="1" name=""/>
        <p:cNvGrpSpPr/>
        <p:nvPr/>
      </p:nvGrpSpPr>
      <p:grpSpPr>
        <a:xfrm>
          <a:off x="0" y="0"/>
          <a:ext cx="0" cy="0"/>
          <a:chOff x="0" y="0"/>
          <a:chExt cx="0" cy="0"/>
        </a:xfrm>
      </p:grpSpPr>
      <p:sp>
        <p:nvSpPr>
          <p:cNvPr id="162818" name="Rectangle 2"/>
          <p:cNvSpPr>
            <a:spLocks noGrp="1" noChangeArrowheads="1"/>
          </p:cNvSpPr>
          <p:nvPr>
            <p:ph type="title"/>
          </p:nvPr>
        </p:nvSpPr>
        <p:spPr bwMode="auto">
          <a:xfrm>
            <a:off x="730250" y="371475"/>
            <a:ext cx="7727950"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title style</a:t>
            </a:r>
          </a:p>
        </p:txBody>
      </p:sp>
      <p:sp>
        <p:nvSpPr>
          <p:cNvPr id="162819" name="Rectangle 3"/>
          <p:cNvSpPr>
            <a:spLocks noGrp="1" noChangeArrowheads="1"/>
          </p:cNvSpPr>
          <p:nvPr>
            <p:ph type="body" idx="1"/>
          </p:nvPr>
        </p:nvSpPr>
        <p:spPr bwMode="auto">
          <a:xfrm>
            <a:off x="685800" y="19812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62821" name="Picture 5"/>
          <p:cNvPicPr>
            <a:picLocks noChangeAspect="1" noChangeArrowheads="1"/>
          </p:cNvPicPr>
          <p:nvPr/>
        </p:nvPicPr>
        <p:blipFill>
          <a:blip r:embed="rId13"/>
          <a:srcRect/>
          <a:stretch>
            <a:fillRect/>
          </a:stretch>
        </p:blipFill>
        <p:spPr bwMode="auto">
          <a:xfrm>
            <a:off x="11113" y="6350"/>
            <a:ext cx="1736725" cy="506413"/>
          </a:xfrm>
          <a:prstGeom prst="rect">
            <a:avLst/>
          </a:prstGeom>
          <a:noFill/>
          <a:ln w="9525">
            <a:noFill/>
            <a:miter lim="800000"/>
            <a:headEnd/>
            <a:tailEnd/>
          </a:ln>
          <a:effectLst/>
        </p:spPr>
      </p:pic>
    </p:spTree>
  </p:cSld>
  <p:clrMap bg1="dk2" tx1="lt1" bg2="dk1" tx2="lt2" accent1="accent1" accent2="accent2" accent3="accent3" accent4="accent4" accent5="accent5" accent6="accent6" hlink="hlink" folHlink="folHlink"/>
  <p:sldLayoutIdLst>
    <p:sldLayoutId id="2147483876" r:id="rId1"/>
    <p:sldLayoutId id="2147483877" r:id="rId2"/>
    <p:sldLayoutId id="2147483878" r:id="rId3"/>
    <p:sldLayoutId id="2147483879" r:id="rId4"/>
    <p:sldLayoutId id="2147483880" r:id="rId5"/>
    <p:sldLayoutId id="2147483881" r:id="rId6"/>
    <p:sldLayoutId id="2147483882" r:id="rId7"/>
    <p:sldLayoutId id="2147483883" r:id="rId8"/>
    <p:sldLayoutId id="2147483884" r:id="rId9"/>
    <p:sldLayoutId id="2147483885" r:id="rId10"/>
    <p:sldLayoutId id="2147483886" r:id="rId11"/>
  </p:sldLayoutIdLst>
  <p:transition/>
  <p:txStyles>
    <p:titleStyle>
      <a:lvl1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3600" b="1">
          <a:solidFill>
            <a:schemeClr val="tx2"/>
          </a:solidFill>
          <a:effectLst>
            <a:outerShdw blurRad="38100" dist="38100" dir="2700000" algn="tl">
              <a:srgbClr val="000000"/>
            </a:outerShdw>
          </a:effectLst>
          <a:latin typeface="Arial" pitchFamily="34" charset="0"/>
        </a:defRPr>
      </a:lvl9pPr>
    </p:titleStyle>
    <p:bodyStyle>
      <a:lvl1pPr marL="342900" indent="-342900" algn="l" rtl="0" eaLnBrk="0" fontAlgn="base" hangingPunct="0">
        <a:lnSpc>
          <a:spcPct val="97000"/>
        </a:lnSpc>
        <a:spcBef>
          <a:spcPct val="20000"/>
        </a:spcBef>
        <a:spcAft>
          <a:spcPct val="20000"/>
        </a:spcAft>
        <a:buClr>
          <a:schemeClr val="accent2"/>
        </a:buClr>
        <a:buFont typeface="Wingdings" pitchFamily="2" charset="2"/>
        <a:buChar char="§"/>
        <a:defRPr sz="3200" b="1">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lnSpc>
          <a:spcPct val="97000"/>
        </a:lnSpc>
        <a:spcBef>
          <a:spcPct val="20000"/>
        </a:spcBef>
        <a:spcAft>
          <a:spcPct val="20000"/>
        </a:spcAft>
        <a:buClr>
          <a:schemeClr val="accent2"/>
        </a:buClr>
        <a:buFont typeface="Wingdings" pitchFamily="2" charset="2"/>
        <a:buChar char="§"/>
        <a:defRPr sz="2800" b="1">
          <a:solidFill>
            <a:schemeClr val="tx1"/>
          </a:solidFill>
          <a:effectLst>
            <a:outerShdw blurRad="38100" dist="38100" dir="2700000" algn="tl">
              <a:srgbClr val="000000"/>
            </a:outerShdw>
          </a:effectLst>
          <a:latin typeface="+mn-lt"/>
        </a:defRPr>
      </a:lvl2pPr>
      <a:lvl3pPr marL="1143000" indent="-228600" algn="l" rtl="0" eaLnBrk="0" fontAlgn="base" hangingPunct="0">
        <a:lnSpc>
          <a:spcPct val="97000"/>
        </a:lnSpc>
        <a:spcBef>
          <a:spcPct val="20000"/>
        </a:spcBef>
        <a:spcAft>
          <a:spcPct val="20000"/>
        </a:spcAft>
        <a:buClr>
          <a:schemeClr val="accent2"/>
        </a:buClr>
        <a:buFont typeface="Wingdings" pitchFamily="2" charset="2"/>
        <a:buChar char="§"/>
        <a:defRPr sz="2400" b="1">
          <a:solidFill>
            <a:schemeClr val="tx1"/>
          </a:solidFill>
          <a:effectLst>
            <a:outerShdw blurRad="38100" dist="38100" dir="2700000" algn="tl">
              <a:srgbClr val="000000"/>
            </a:outerShdw>
          </a:effectLst>
          <a:latin typeface="+mn-lt"/>
        </a:defRPr>
      </a:lvl3pPr>
      <a:lvl4pPr marL="16002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4pPr>
      <a:lvl5pPr marL="20574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5pPr>
      <a:lvl6pPr marL="25146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6pPr>
      <a:lvl7pPr marL="29718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7pPr>
      <a:lvl8pPr marL="34290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8pPr>
      <a:lvl9pPr marL="3886200" indent="-228600" algn="l" rtl="0" eaLnBrk="0" fontAlgn="base" hangingPunct="0">
        <a:lnSpc>
          <a:spcPct val="97000"/>
        </a:lnSpc>
        <a:spcBef>
          <a:spcPct val="20000"/>
        </a:spcBef>
        <a:spcAft>
          <a:spcPct val="20000"/>
        </a:spcAft>
        <a:buClr>
          <a:schemeClr val="accent2"/>
        </a:buClr>
        <a:buFont typeface="Wingdings" pitchFamily="2" charset="2"/>
        <a:buChar char="§"/>
        <a:defRPr sz="2000" b="1">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bwMode="grayWhite">
      <p:bgPr>
        <a:gradFill flip="none" rotWithShape="1">
          <a:gsLst>
            <a:gs pos="0">
              <a:srgbClr val="00005E"/>
            </a:gs>
            <a:gs pos="50000">
              <a:srgbClr val="0000CC"/>
            </a:gs>
            <a:gs pos="100000">
              <a:srgbClr val="00005E"/>
            </a:gs>
          </a:gsLst>
          <a:lin ang="5400000" scaled="1"/>
          <a:tileRect/>
        </a:gra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body" idx="1"/>
          </p:nvPr>
        </p:nvSpPr>
        <p:spPr bwMode="auto">
          <a:xfrm>
            <a:off x="1004888" y="1617663"/>
            <a:ext cx="7281862" cy="3629025"/>
          </a:xfrm>
          <a:prstGeom prst="rect">
            <a:avLst/>
          </a:prstGeom>
          <a:noFill/>
          <a:ln w="12700">
            <a:noFill/>
            <a:miter lim="800000"/>
            <a:headEnd/>
            <a:tailEnd/>
          </a:ln>
          <a:effectLst/>
        </p:spPr>
        <p:txBody>
          <a:bodyPr vert="horz" wrap="square" lIns="71322" tIns="28869" rIns="71322" bIns="28869" numCol="1" anchor="t" anchorCtr="0" compatLnSpc="1">
            <a:prstTxWarp prst="textNoShape">
              <a:avLst/>
            </a:prstTxWarp>
            <a:spAutoFit/>
          </a:bodyPr>
          <a:lstStyle/>
          <a:p>
            <a:pPr lvl="0"/>
            <a:r>
              <a:rPr lang="en-US"/>
              <a:t>The common cold</a:t>
            </a:r>
          </a:p>
          <a:p>
            <a:pPr lvl="1"/>
            <a:r>
              <a:rPr lang="en-US"/>
              <a:t>Etiology</a:t>
            </a:r>
          </a:p>
          <a:p>
            <a:pPr lvl="2"/>
            <a:r>
              <a:rPr lang="en-US"/>
              <a:t>Picornavirus</a:t>
            </a:r>
          </a:p>
          <a:p>
            <a:pPr lvl="3"/>
            <a:r>
              <a:rPr lang="en-US"/>
              <a:t>Paramyxo- or myxovirus</a:t>
            </a:r>
          </a:p>
          <a:p>
            <a:pPr lvl="1"/>
            <a:r>
              <a:rPr lang="en-US"/>
              <a:t>Signs and symptoms</a:t>
            </a:r>
          </a:p>
          <a:p>
            <a:pPr lvl="2"/>
            <a:r>
              <a:rPr lang="en-US"/>
              <a:t>Onset is abrupt</a:t>
            </a:r>
          </a:p>
          <a:p>
            <a:pPr lvl="2"/>
            <a:r>
              <a:rPr lang="en-US"/>
              <a:t>Nasal or throat discomfort, followed by sneezing, rhinorrhea and malaise</a:t>
            </a:r>
          </a:p>
        </p:txBody>
      </p:sp>
      <p:sp>
        <p:nvSpPr>
          <p:cNvPr id="5123" name="Rectangle 3"/>
          <p:cNvSpPr>
            <a:spLocks noGrp="1" noChangeArrowheads="1"/>
          </p:cNvSpPr>
          <p:nvPr>
            <p:ph type="title"/>
          </p:nvPr>
        </p:nvSpPr>
        <p:spPr bwMode="auto">
          <a:xfrm>
            <a:off x="746125" y="84138"/>
            <a:ext cx="8397875" cy="1222375"/>
          </a:xfrm>
          <a:prstGeom prst="rect">
            <a:avLst/>
          </a:prstGeom>
          <a:noFill/>
          <a:ln w="12700">
            <a:noFill/>
            <a:miter lim="800000"/>
            <a:headEnd/>
            <a:tailEnd/>
          </a:ln>
          <a:effectLst/>
        </p:spPr>
        <p:txBody>
          <a:bodyPr vert="horz" wrap="square" lIns="96795" tIns="47548" rIns="96795" bIns="47548" numCol="1" anchor="b" anchorCtr="0" compatLnSpc="1">
            <a:prstTxWarp prst="textNoShape">
              <a:avLst/>
            </a:prstTxWarp>
            <a:spAutoFit/>
          </a:bodyPr>
          <a:lstStyle/>
          <a:p>
            <a:pPr lvl="0"/>
            <a:r>
              <a:rPr lang="en-US"/>
              <a:t>Click to</a:t>
            </a:r>
            <a:br>
              <a:rPr lang="en-US"/>
            </a:br>
            <a:r>
              <a:rPr lang="en-US"/>
              <a:t>Edit Master Title Style</a:t>
            </a:r>
          </a:p>
        </p:txBody>
      </p:sp>
      <p:sp>
        <p:nvSpPr>
          <p:cNvPr id="1028" name="Line 4"/>
          <p:cNvSpPr>
            <a:spLocks noChangeShapeType="1"/>
          </p:cNvSpPr>
          <p:nvPr/>
        </p:nvSpPr>
        <p:spPr bwMode="auto">
          <a:xfrm>
            <a:off x="841375" y="1311275"/>
            <a:ext cx="8296275" cy="0"/>
          </a:xfrm>
          <a:prstGeom prst="line">
            <a:avLst/>
          </a:prstGeom>
          <a:noFill/>
          <a:ln w="12700">
            <a:solidFill>
              <a:schemeClr val="folHlink"/>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sz="2800">
              <a:solidFill>
                <a:srgbClr val="FFFFFF"/>
              </a:solidFill>
            </a:endParaRPr>
          </a:p>
        </p:txBody>
      </p:sp>
    </p:spTree>
    <p:extLst>
      <p:ext uri="{BB962C8B-B14F-4D97-AF65-F5344CB8AC3E}">
        <p14:creationId xmlns:p14="http://schemas.microsoft.com/office/powerpoint/2010/main" val="1663118117"/>
      </p:ext>
    </p:extLst>
  </p:cSld>
  <p:clrMap bg1="dk2" tx1="lt1" bg2="dk1" tx2="lt2" accent1="accent1" accent2="accent2" accent3="accent3" accent4="accent4" accent5="accent5" accent6="accent6" hlink="hlink" folHlink="folHlink"/>
  <p:sldLayoutIdLst>
    <p:sldLayoutId id="2147483939" r:id="rId1"/>
    <p:sldLayoutId id="2147483940" r:id="rId2"/>
    <p:sldLayoutId id="2147483941" r:id="rId3"/>
    <p:sldLayoutId id="2147483942" r:id="rId4"/>
    <p:sldLayoutId id="2147483943" r:id="rId5"/>
    <p:sldLayoutId id="2147483944" r:id="rId6"/>
    <p:sldLayoutId id="2147483945" r:id="rId7"/>
    <p:sldLayoutId id="2147483946" r:id="rId8"/>
    <p:sldLayoutId id="2147483947" r:id="rId9"/>
    <p:sldLayoutId id="2147483948" r:id="rId10"/>
    <p:sldLayoutId id="2147483949" r:id="rId11"/>
    <p:sldLayoutId id="2147483950" r:id="rId12"/>
    <p:sldLayoutId id="2147484162" r:id="rId13"/>
  </p:sldLayoutIdLst>
  <p:transition/>
  <p:hf sldNum="0" hdr="0" ftr="0" dt="0"/>
  <p:txStyles>
    <p:titleStyle>
      <a:lvl1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mj-lt"/>
          <a:ea typeface="+mj-ea"/>
          <a:cs typeface="+mj-cs"/>
        </a:defRPr>
      </a:lvl1pPr>
      <a:lvl2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2pPr>
      <a:lvl3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3pPr>
      <a:lvl4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4pPr>
      <a:lvl5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5pPr>
      <a:lvl6pPr marL="4572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6pPr>
      <a:lvl7pPr marL="9144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7pPr>
      <a:lvl8pPr marL="13716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8pPr>
      <a:lvl9pPr marL="18288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9pPr>
    </p:titleStyle>
    <p:bodyStyle>
      <a:lvl1pPr marL="342900" indent="-342900" algn="l" defTabSz="1022350" rtl="0" eaLnBrk="0" fontAlgn="base" hangingPunct="0">
        <a:spcBef>
          <a:spcPct val="0"/>
        </a:spcBef>
        <a:spcAft>
          <a:spcPct val="0"/>
        </a:spcAft>
        <a:buClr>
          <a:srgbClr val="FFCC00"/>
        </a:buClr>
        <a:buChar char="•"/>
        <a:defRPr sz="2900" b="1">
          <a:solidFill>
            <a:srgbClr val="89CFFF"/>
          </a:solidFill>
          <a:effectLst>
            <a:outerShdw blurRad="38100" dist="38100" dir="2700000" algn="tl">
              <a:srgbClr val="000000"/>
            </a:outerShdw>
          </a:effectLst>
          <a:latin typeface="+mn-lt"/>
          <a:ea typeface="+mn-ea"/>
          <a:cs typeface="+mn-cs"/>
        </a:defRPr>
      </a:lvl1pPr>
      <a:lvl2pPr marL="339725" indent="-217488" algn="l" defTabSz="1022350" rtl="0" eaLnBrk="0" fontAlgn="base" hangingPunct="0">
        <a:spcBef>
          <a:spcPct val="0"/>
        </a:spcBef>
        <a:spcAft>
          <a:spcPct val="0"/>
        </a:spcAft>
        <a:buClr>
          <a:srgbClr val="FFCC00"/>
        </a:buClr>
        <a:buChar char="–"/>
        <a:defRPr sz="2900" b="1">
          <a:solidFill>
            <a:schemeClr val="tx1"/>
          </a:solidFill>
          <a:effectLst>
            <a:outerShdw blurRad="38100" dist="38100" dir="2700000" algn="tl">
              <a:srgbClr val="000000"/>
            </a:outerShdw>
          </a:effectLst>
          <a:latin typeface="+mn-lt"/>
        </a:defRPr>
      </a:lvl2pPr>
      <a:lvl3pPr marL="706438" indent="-244475" algn="l" defTabSz="1022350" rtl="0" eaLnBrk="0" fontAlgn="base" hangingPunct="0">
        <a:spcBef>
          <a:spcPct val="0"/>
        </a:spcBef>
        <a:spcAft>
          <a:spcPct val="0"/>
        </a:spcAft>
        <a:buClr>
          <a:srgbClr val="FFCC00"/>
        </a:buClr>
        <a:buChar char="•"/>
        <a:defRPr sz="2900">
          <a:solidFill>
            <a:schemeClr val="tx1"/>
          </a:solidFill>
          <a:effectLst>
            <a:outerShdw blurRad="38100" dist="38100" dir="2700000" algn="tl">
              <a:srgbClr val="000000"/>
            </a:outerShdw>
          </a:effectLst>
          <a:latin typeface="+mn-lt"/>
        </a:defRPr>
      </a:lvl3pPr>
      <a:lvl4pPr marL="1100138" indent="-271463" algn="l" defTabSz="1022350" rtl="0" eaLnBrk="0" fontAlgn="base" hangingPunct="0">
        <a:spcBef>
          <a:spcPct val="0"/>
        </a:spcBef>
        <a:spcAft>
          <a:spcPct val="0"/>
        </a:spcAft>
        <a:buClr>
          <a:srgbClr val="FFCC00"/>
        </a:buClr>
        <a:buChar char="•"/>
        <a:defRPr sz="2900">
          <a:solidFill>
            <a:schemeClr val="tx1"/>
          </a:solidFill>
          <a:effectLst>
            <a:outerShdw blurRad="38100" dist="38100" dir="2700000" algn="tl">
              <a:srgbClr val="000000"/>
            </a:outerShdw>
          </a:effectLst>
          <a:latin typeface="+mn-lt"/>
        </a:defRPr>
      </a:lvl4pPr>
      <a:lvl5pPr marL="2482850" indent="-382588" algn="l" defTabSz="1022350" rtl="0" eaLnBrk="0" fontAlgn="base" hangingPunct="0">
        <a:spcBef>
          <a:spcPct val="20000"/>
        </a:spcBef>
        <a:spcAft>
          <a:spcPct val="0"/>
        </a:spcAft>
        <a:buChar char="»"/>
        <a:defRPr sz="2100">
          <a:solidFill>
            <a:schemeClr val="tx1"/>
          </a:solidFill>
          <a:latin typeface="Times New Roman" pitchFamily="18" charset="0"/>
        </a:defRPr>
      </a:lvl5pPr>
      <a:lvl6pPr marL="2940050" indent="-382588" algn="l" defTabSz="1022350" rtl="0" fontAlgn="base">
        <a:spcBef>
          <a:spcPct val="20000"/>
        </a:spcBef>
        <a:spcAft>
          <a:spcPct val="0"/>
        </a:spcAft>
        <a:buChar char="»"/>
        <a:defRPr sz="2100">
          <a:solidFill>
            <a:schemeClr val="tx1"/>
          </a:solidFill>
          <a:latin typeface="Times New Roman" pitchFamily="18" charset="0"/>
        </a:defRPr>
      </a:lvl6pPr>
      <a:lvl7pPr marL="3397250" indent="-382588" algn="l" defTabSz="1022350" rtl="0" fontAlgn="base">
        <a:spcBef>
          <a:spcPct val="20000"/>
        </a:spcBef>
        <a:spcAft>
          <a:spcPct val="0"/>
        </a:spcAft>
        <a:buChar char="»"/>
        <a:defRPr sz="2100">
          <a:solidFill>
            <a:schemeClr val="tx1"/>
          </a:solidFill>
          <a:latin typeface="Times New Roman" pitchFamily="18" charset="0"/>
        </a:defRPr>
      </a:lvl7pPr>
      <a:lvl8pPr marL="3854450" indent="-382588" algn="l" defTabSz="1022350" rtl="0" fontAlgn="base">
        <a:spcBef>
          <a:spcPct val="20000"/>
        </a:spcBef>
        <a:spcAft>
          <a:spcPct val="0"/>
        </a:spcAft>
        <a:buChar char="»"/>
        <a:defRPr sz="2100">
          <a:solidFill>
            <a:schemeClr val="tx1"/>
          </a:solidFill>
          <a:latin typeface="Times New Roman" pitchFamily="18" charset="0"/>
        </a:defRPr>
      </a:lvl8pPr>
      <a:lvl9pPr marL="4311650" indent="-382588" algn="l" defTabSz="1022350" rtl="0" fontAlgn="base">
        <a:spcBef>
          <a:spcPct val="20000"/>
        </a:spcBef>
        <a:spcAft>
          <a:spcPct val="0"/>
        </a:spcAft>
        <a:buChar char="»"/>
        <a:defRPr sz="2100">
          <a:solidFill>
            <a:schemeClr val="tx1"/>
          </a:solidFill>
          <a:latin typeface="Times New Roman" pitchFamily="18"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5E"/>
            </a:gs>
            <a:gs pos="50000">
              <a:srgbClr val="0000CC"/>
            </a:gs>
            <a:gs pos="100000">
              <a:srgbClr val="00005E"/>
            </a:gs>
          </a:gsLst>
          <a:lin ang="5400000" scaled="1"/>
          <a:tileRect/>
        </a:gradFill>
        <a:effectLst/>
      </p:bgPr>
    </p:bg>
    <p:spTree>
      <p:nvGrpSpPr>
        <p:cNvPr id="1" name=""/>
        <p:cNvGrpSpPr/>
        <p:nvPr/>
      </p:nvGrpSpPr>
      <p:grpSpPr>
        <a:xfrm>
          <a:off x="0" y="0"/>
          <a:ext cx="0" cy="0"/>
          <a:chOff x="0" y="0"/>
          <a:chExt cx="0" cy="0"/>
        </a:xfrm>
      </p:grpSpPr>
      <p:sp>
        <p:nvSpPr>
          <p:cNvPr id="1032" name="TextBox 7"/>
          <p:cNvSpPr txBox="1">
            <a:spLocks noChangeArrowheads="1"/>
          </p:cNvSpPr>
          <p:nvPr/>
        </p:nvSpPr>
        <p:spPr bwMode="auto">
          <a:xfrm>
            <a:off x="0" y="61913"/>
            <a:ext cx="3429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it-IT" sz="700" dirty="0">
                <a:solidFill>
                  <a:srgbClr val="0071B8"/>
                </a:solidFill>
              </a:rPr>
              <a:t>Triple </a:t>
            </a:r>
            <a:r>
              <a:rPr lang="it-IT" sz="700" dirty="0" err="1">
                <a:solidFill>
                  <a:srgbClr val="0071B8"/>
                </a:solidFill>
              </a:rPr>
              <a:t>antithrombotic</a:t>
            </a:r>
            <a:r>
              <a:rPr lang="it-IT" sz="700" dirty="0">
                <a:solidFill>
                  <a:srgbClr val="0071B8"/>
                </a:solidFill>
              </a:rPr>
              <a:t> </a:t>
            </a:r>
            <a:r>
              <a:rPr lang="it-IT" sz="700" dirty="0" err="1">
                <a:solidFill>
                  <a:srgbClr val="0071B8"/>
                </a:solidFill>
              </a:rPr>
              <a:t>therapy</a:t>
            </a:r>
            <a:r>
              <a:rPr lang="it-IT" sz="700" dirty="0">
                <a:solidFill>
                  <a:srgbClr val="0071B8"/>
                </a:solidFill>
              </a:rPr>
              <a:t> in AF and PCI </a:t>
            </a:r>
            <a:r>
              <a:rPr lang="it-IT" sz="700" dirty="0" err="1">
                <a:solidFill>
                  <a:srgbClr val="0071B8"/>
                </a:solidFill>
              </a:rPr>
              <a:t>patients</a:t>
            </a:r>
            <a:r>
              <a:rPr lang="it-IT" sz="700" dirty="0">
                <a:solidFill>
                  <a:srgbClr val="0071B8"/>
                </a:solidFill>
              </a:rPr>
              <a:t> - Capodanno</a:t>
            </a:r>
          </a:p>
        </p:txBody>
      </p:sp>
      <p:sp>
        <p:nvSpPr>
          <p:cNvPr id="10" name="TextBox 9"/>
          <p:cNvSpPr txBox="1"/>
          <p:nvPr/>
        </p:nvSpPr>
        <p:spPr>
          <a:xfrm>
            <a:off x="6735763" y="61913"/>
            <a:ext cx="2408237" cy="20002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lang="it-IT" sz="700">
                <a:solidFill>
                  <a:srgbClr val="0071B8"/>
                </a:solidFill>
                <a:cs typeface="Arial" pitchFamily="34" charset="0"/>
              </a:rPr>
              <a:t>AIAC 2013, March 15, 2013 – Slide </a:t>
            </a:r>
            <a:fld id="{47056C6D-DF04-409E-B67A-1AC19192C44D}" type="slidenum">
              <a:rPr lang="it-IT" sz="700">
                <a:solidFill>
                  <a:srgbClr val="0071B8"/>
                </a:solidFill>
                <a:cs typeface="Arial" pitchFamily="34" charset="0"/>
              </a:rPr>
              <a:pPr algn="r" eaLnBrk="1" fontAlgn="base" hangingPunct="1">
                <a:spcBef>
                  <a:spcPct val="0"/>
                </a:spcBef>
                <a:spcAft>
                  <a:spcPct val="0"/>
                </a:spcAft>
              </a:pPr>
              <a:t>‹#›</a:t>
            </a:fld>
            <a:endParaRPr lang="it-IT" sz="700">
              <a:solidFill>
                <a:srgbClr val="0071B8"/>
              </a:solidFill>
              <a:cs typeface="Arial" pitchFamily="34" charset="0"/>
            </a:endParaRPr>
          </a:p>
        </p:txBody>
      </p:sp>
      <p:grpSp>
        <p:nvGrpSpPr>
          <p:cNvPr id="1028" name="Gruppo 10"/>
          <p:cNvGrpSpPr>
            <a:grpSpLocks/>
          </p:cNvGrpSpPr>
          <p:nvPr/>
        </p:nvGrpSpPr>
        <p:grpSpPr bwMode="auto">
          <a:xfrm>
            <a:off x="-76200" y="6122988"/>
            <a:ext cx="9296400" cy="762000"/>
            <a:chOff x="-6390" y="5943599"/>
            <a:chExt cx="9144000" cy="910309"/>
          </a:xfrm>
        </p:grpSpPr>
        <p:sp>
          <p:nvSpPr>
            <p:cNvPr id="13" name="Documento 12"/>
            <p:cNvSpPr/>
            <p:nvPr userDrawn="1"/>
          </p:nvSpPr>
          <p:spPr bwMode="auto">
            <a:xfrm rot="10800000">
              <a:off x="-6390" y="5943599"/>
              <a:ext cx="9144000" cy="910309"/>
            </a:xfrm>
            <a:prstGeom prst="flowChartDocument">
              <a:avLst/>
            </a:prstGeom>
            <a:gradFill flip="none" rotWithShape="1">
              <a:gsLst>
                <a:gs pos="0">
                  <a:schemeClr val="bg1"/>
                </a:gs>
                <a:gs pos="100000">
                  <a:srgbClr val="14202E"/>
                </a:gs>
              </a:gsLst>
              <a:path path="circle">
                <a:fillToRect l="100000" t="100000"/>
              </a:path>
              <a:tileRect r="-100000" b="-100000"/>
            </a:gradFill>
            <a:ln w="28575" cap="flat" cmpd="sng" algn="ctr">
              <a:gradFill flip="none" rotWithShape="1">
                <a:gsLst>
                  <a:gs pos="100000">
                    <a:srgbClr val="14202E"/>
                  </a:gs>
                  <a:gs pos="0">
                    <a:schemeClr val="bg1">
                      <a:lumMod val="90000"/>
                      <a:lumOff val="10000"/>
                    </a:schemeClr>
                  </a:gs>
                </a:gsLst>
                <a:lin ang="0" scaled="0"/>
                <a:tileRect/>
              </a:gradFill>
              <a:prstDash val="solid"/>
              <a:round/>
              <a:headEnd type="none" w="med" len="med"/>
              <a:tailEnd type="none" w="med" len="med"/>
            </a:ln>
            <a:effectLst/>
          </p:spPr>
          <p:txBody>
            <a:bodyPr/>
            <a:lstStyle/>
            <a:p>
              <a:pPr algn="r" fontAlgn="base">
                <a:spcBef>
                  <a:spcPct val="0"/>
                </a:spcBef>
                <a:spcAft>
                  <a:spcPct val="0"/>
                </a:spcAft>
                <a:defRPr/>
              </a:pPr>
              <a:endParaRPr lang="it-IT" b="1" i="1">
                <a:solidFill>
                  <a:srgbClr val="FFCC99"/>
                </a:solidFill>
                <a:effectLst>
                  <a:outerShdw blurRad="38100" dist="38100" dir="2700000" algn="tl">
                    <a:srgbClr val="000000">
                      <a:alpha val="43137"/>
                    </a:srgbClr>
                  </a:outerShdw>
                </a:effectLst>
                <a:ea typeface="ヒラギノ角ゴ Pro W3" pitchFamily="112" charset="-128"/>
                <a:cs typeface="ＭＳ Ｐゴシック" charset="0"/>
              </a:endParaRPr>
            </a:p>
          </p:txBody>
        </p:sp>
        <p:sp>
          <p:nvSpPr>
            <p:cNvPr id="14" name="TextBox 19"/>
            <p:cNvSpPr txBox="1">
              <a:spLocks noChangeArrowheads="1"/>
            </p:cNvSpPr>
            <p:nvPr userDrawn="1"/>
          </p:nvSpPr>
          <p:spPr bwMode="auto">
            <a:xfrm>
              <a:off x="593217" y="6197727"/>
              <a:ext cx="2058025" cy="394467"/>
            </a:xfrm>
            <a:prstGeom prst="rect">
              <a:avLst/>
            </a:prstGeom>
            <a:noFill/>
            <a:ln w="57150" cmpd="sng">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it-IT" sz="1200" b="1" dirty="0" err="1">
                  <a:solidFill>
                    <a:srgbClr val="FFFFFF"/>
                  </a:solidFill>
                  <a:latin typeface="Tahoma" charset="0"/>
                  <a:cs typeface="Tahoma" charset="0"/>
                </a:rPr>
                <a:t>Ferrarotto</a:t>
              </a:r>
              <a:r>
                <a:rPr lang="it-IT" sz="1200" b="1" dirty="0">
                  <a:solidFill>
                    <a:srgbClr val="FFFFFF"/>
                  </a:solidFill>
                  <a:latin typeface="Tahoma" charset="0"/>
                  <a:cs typeface="Tahoma" charset="0"/>
                </a:rPr>
                <a:t> Hospital</a:t>
              </a:r>
            </a:p>
            <a:p>
              <a:pPr eaLnBrk="1" fontAlgn="base" hangingPunct="1">
                <a:spcBef>
                  <a:spcPct val="0"/>
                </a:spcBef>
                <a:spcAft>
                  <a:spcPct val="0"/>
                </a:spcAft>
                <a:defRPr/>
              </a:pPr>
              <a:r>
                <a:rPr lang="it-IT" sz="1200" b="1" dirty="0" err="1">
                  <a:solidFill>
                    <a:srgbClr val="FFFFFF"/>
                  </a:solidFill>
                  <a:latin typeface="Tahoma" charset="0"/>
                  <a:cs typeface="Tahoma" charset="0"/>
                </a:rPr>
                <a:t>University</a:t>
              </a:r>
              <a:r>
                <a:rPr lang="it-IT" sz="1200" b="1" dirty="0">
                  <a:solidFill>
                    <a:srgbClr val="FFFFFF"/>
                  </a:solidFill>
                  <a:latin typeface="Tahoma" charset="0"/>
                  <a:cs typeface="Tahoma" charset="0"/>
                </a:rPr>
                <a:t> of Catania</a:t>
              </a:r>
            </a:p>
          </p:txBody>
        </p:sp>
      </p:grpSp>
      <p:pic>
        <p:nvPicPr>
          <p:cNvPr id="1029" name="Picture 8" descr="etna cop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138" y="6275388"/>
            <a:ext cx="12414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unict"/>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1" y="6346759"/>
            <a:ext cx="458464" cy="45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4836536"/>
      </p:ext>
    </p:extLst>
  </p:cSld>
  <p:clrMap bg1="dk2" tx1="lt1" bg2="dk1" tx2="lt2" accent1="accent1" accent2="accent2" accent3="accent3" accent4="accent4" accent5="accent5" accent6="accent6" hlink="hlink" folHlink="folHlink"/>
  <p:sldLayoutIdLst>
    <p:sldLayoutId id="2147484010" r:id="rId1"/>
    <p:sldLayoutId id="2147484011" r:id="rId2"/>
    <p:sldLayoutId id="2147484012" r:id="rId3"/>
  </p:sldLayoutIdLst>
  <p:transition>
    <p:wipe dir="r"/>
  </p:transition>
  <p:txStyles>
    <p:titleStyle>
      <a:lvl1pPr algn="ctr" rtl="0" eaLnBrk="0" fontAlgn="base" hangingPunct="0">
        <a:spcBef>
          <a:spcPct val="0"/>
        </a:spcBef>
        <a:spcAft>
          <a:spcPct val="0"/>
        </a:spcAft>
        <a:defRPr lang="it-IT" sz="4000" b="1" kern="1200">
          <a:solidFill>
            <a:schemeClr val="tx1"/>
          </a:solidFill>
          <a:latin typeface="Arial" charset="0"/>
          <a:ea typeface="ＭＳ Ｐゴシック" charset="0"/>
          <a:cs typeface="ＭＳ Ｐゴシック" charset="0"/>
        </a:defRPr>
      </a:lvl1pPr>
      <a:lvl2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ctr" rtl="0" eaLnBrk="0" fontAlgn="base" hangingPunct="0">
        <a:spcBef>
          <a:spcPct val="0"/>
        </a:spcBef>
        <a:spcAft>
          <a:spcPct val="0"/>
        </a:spcAft>
        <a:buClr>
          <a:srgbClr val="FDE25E"/>
        </a:buClr>
        <a:defRPr lang="it-IT" sz="3600" b="1" i="1" kern="1200">
          <a:solidFill>
            <a:schemeClr val="tx2"/>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000" b="1">
          <a:solidFill>
            <a:schemeClr val="tx1"/>
          </a:solidFill>
          <a:latin typeface="+mn-lt"/>
          <a:ea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5E"/>
            </a:gs>
            <a:gs pos="50000">
              <a:srgbClr val="0000CC"/>
            </a:gs>
            <a:gs pos="100000">
              <a:srgbClr val="00005E"/>
            </a:gs>
          </a:gsLst>
          <a:lin ang="5400000" scaled="1"/>
          <a:tileRect/>
        </a:gradFill>
        <a:effectLst/>
      </p:bgPr>
    </p:bg>
    <p:spTree>
      <p:nvGrpSpPr>
        <p:cNvPr id="1" name=""/>
        <p:cNvGrpSpPr/>
        <p:nvPr/>
      </p:nvGrpSpPr>
      <p:grpSpPr>
        <a:xfrm>
          <a:off x="0" y="0"/>
          <a:ext cx="0" cy="0"/>
          <a:chOff x="0" y="0"/>
          <a:chExt cx="0" cy="0"/>
        </a:xfrm>
      </p:grpSpPr>
      <p:pic>
        <p:nvPicPr>
          <p:cNvPr id="13314"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6172200"/>
            <a:ext cx="9104313"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bwMode="auto">
          <a:xfrm>
            <a:off x="0" y="6172200"/>
            <a:ext cx="9144000" cy="685800"/>
          </a:xfrm>
          <a:prstGeom prst="rect">
            <a:avLst/>
          </a:prstGeom>
          <a:gradFill>
            <a:gsLst>
              <a:gs pos="0">
                <a:srgbClr val="14202E"/>
              </a:gs>
              <a:gs pos="50000">
                <a:srgbClr val="14202E"/>
              </a:gs>
              <a:gs pos="100000">
                <a:schemeClr val="bg1">
                  <a:lumMod val="90000"/>
                  <a:lumOff val="10000"/>
                </a:schemeClr>
              </a:gs>
            </a:gsLst>
            <a:lin ang="18600000" scaled="0"/>
          </a:gradFill>
          <a:ln w="9525" cap="flat" cmpd="sng" algn="ctr">
            <a:noFill/>
            <a:prstDash val="solid"/>
            <a:round/>
            <a:headEnd type="none" w="med" len="med"/>
            <a:tailEnd type="none" w="med" len="med"/>
          </a:ln>
          <a:effectLst/>
        </p:spPr>
        <p:txBody>
          <a:bodyPr/>
          <a:lstStyle/>
          <a:p>
            <a:pPr algn="r" fontAlgn="base">
              <a:spcBef>
                <a:spcPct val="0"/>
              </a:spcBef>
              <a:spcAft>
                <a:spcPct val="0"/>
              </a:spcAft>
              <a:defRPr/>
            </a:pPr>
            <a:endParaRPr lang="it-IT" b="1" i="1">
              <a:solidFill>
                <a:srgbClr val="FFCC99"/>
              </a:solidFill>
              <a:effectLst>
                <a:outerShdw blurRad="38100" dist="38100" dir="2700000" algn="tl">
                  <a:srgbClr val="000000">
                    <a:alpha val="43137"/>
                  </a:srgbClr>
                </a:outerShdw>
              </a:effectLst>
              <a:ea typeface="ヒラギノ角ゴ Pro W3" pitchFamily="112" charset="-128"/>
              <a:cs typeface="Arial" pitchFamily="34" charset="0"/>
            </a:endParaRPr>
          </a:p>
        </p:txBody>
      </p:sp>
      <p:pic>
        <p:nvPicPr>
          <p:cNvPr id="13316" name="Picture 1" descr="C:\Documents and Settings\Fabio\Desktop\logo2.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9375" y="6232525"/>
            <a:ext cx="576263"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0" descr="unict"/>
          <p:cNvPicPr>
            <a:picLocks noChangeAspect="1" noChangeArrowheads="1"/>
          </p:cNvPicPr>
          <p:nvPr/>
        </p:nvPicPr>
        <p:blipFill>
          <a:blip r:embed="rId7">
            <a:grayscl/>
            <a:extLst>
              <a:ext uri="{28A0092B-C50C-407E-A947-70E740481C1C}">
                <a14:useLocalDpi xmlns:a14="http://schemas.microsoft.com/office/drawing/2010/main" val="0"/>
              </a:ext>
            </a:extLst>
          </a:blip>
          <a:srcRect/>
          <a:stretch>
            <a:fillRect/>
          </a:stretch>
        </p:blipFill>
        <p:spPr bwMode="auto">
          <a:xfrm>
            <a:off x="6854825" y="6219825"/>
            <a:ext cx="579438"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4"/>
          <p:cNvPicPr>
            <a:picLocks noChangeAspect="1" noChangeArrowheads="1"/>
          </p:cNvPicPr>
          <p:nvPr/>
        </p:nvPicPr>
        <p:blipFill>
          <a:blip r:embed="rId8" cstate="print"/>
          <a:srcRect/>
          <a:stretch>
            <a:fillRect/>
          </a:stretch>
        </p:blipFill>
        <p:spPr bwMode="auto">
          <a:xfrm>
            <a:off x="7602540" y="6248400"/>
            <a:ext cx="1389063" cy="53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343" name="TextBox 12"/>
          <p:cNvSpPr txBox="1">
            <a:spLocks noChangeArrowheads="1"/>
          </p:cNvSpPr>
          <p:nvPr/>
        </p:nvSpPr>
        <p:spPr bwMode="auto">
          <a:xfrm>
            <a:off x="712788" y="6286500"/>
            <a:ext cx="2057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eaLnBrk="1" fontAlgn="base" hangingPunct="1">
              <a:spcBef>
                <a:spcPct val="0"/>
              </a:spcBef>
              <a:spcAft>
                <a:spcPct val="0"/>
              </a:spcAft>
              <a:defRPr/>
            </a:pPr>
            <a:r>
              <a:rPr lang="it-IT" sz="1200" b="1">
                <a:solidFill>
                  <a:srgbClr val="FFFFFF"/>
                </a:solidFill>
                <a:latin typeface="Tahoma" pitchFamily="34" charset="0"/>
                <a:cs typeface="Tahoma" pitchFamily="34" charset="0"/>
              </a:rPr>
              <a:t>Ferrarotto Hospital</a:t>
            </a:r>
          </a:p>
          <a:p>
            <a:pPr eaLnBrk="1" fontAlgn="base" hangingPunct="1">
              <a:spcBef>
                <a:spcPct val="0"/>
              </a:spcBef>
              <a:spcAft>
                <a:spcPct val="0"/>
              </a:spcAft>
              <a:defRPr/>
            </a:pPr>
            <a:r>
              <a:rPr lang="it-IT" sz="1200" b="1">
                <a:solidFill>
                  <a:srgbClr val="FFFFFF"/>
                </a:solidFill>
                <a:latin typeface="Tahoma" pitchFamily="34" charset="0"/>
                <a:cs typeface="Tahoma" pitchFamily="34" charset="0"/>
              </a:rPr>
              <a:t>University of Catania</a:t>
            </a:r>
          </a:p>
        </p:txBody>
      </p:sp>
    </p:spTree>
    <p:extLst>
      <p:ext uri="{BB962C8B-B14F-4D97-AF65-F5344CB8AC3E}">
        <p14:creationId xmlns:p14="http://schemas.microsoft.com/office/powerpoint/2010/main" val="3123190403"/>
      </p:ext>
    </p:extLst>
  </p:cSld>
  <p:clrMap bg1="dk2" tx1="lt1" bg2="dk1" tx2="lt2" accent1="accent1" accent2="accent2" accent3="accent3" accent4="accent4" accent5="accent5" accent6="accent6" hlink="hlink" folHlink="folHlink"/>
  <p:sldLayoutIdLst>
    <p:sldLayoutId id="2147484030" r:id="rId1"/>
    <p:sldLayoutId id="2147484031" r:id="rId2"/>
    <p:sldLayoutId id="2147484032" r:id="rId3"/>
  </p:sldLayoutIdLst>
  <p:transition>
    <p:wipe dir="r"/>
  </p:transition>
  <p:txStyles>
    <p:titleStyle>
      <a:lvl1pPr algn="ctr" rtl="0" eaLnBrk="0" fontAlgn="base" hangingPunct="0">
        <a:spcBef>
          <a:spcPct val="0"/>
        </a:spcBef>
        <a:spcAft>
          <a:spcPct val="0"/>
        </a:spcAft>
        <a:defRPr sz="3600" b="1">
          <a:solidFill>
            <a:schemeClr val="tx1"/>
          </a:solidFill>
          <a:latin typeface="+mj-lt"/>
          <a:ea typeface="+mj-ea"/>
          <a:cs typeface="+mj-cs"/>
        </a:defRPr>
      </a:lvl1pPr>
      <a:lvl2pPr algn="ctr" rtl="0" eaLnBrk="0" fontAlgn="base" hangingPunct="0">
        <a:spcBef>
          <a:spcPct val="0"/>
        </a:spcBef>
        <a:spcAft>
          <a:spcPct val="0"/>
        </a:spcAft>
        <a:defRPr sz="3600" b="1">
          <a:solidFill>
            <a:schemeClr val="tx1"/>
          </a:solidFill>
          <a:latin typeface="Arial" charset="0"/>
        </a:defRPr>
      </a:lvl2pPr>
      <a:lvl3pPr algn="ctr" rtl="0" eaLnBrk="0" fontAlgn="base" hangingPunct="0">
        <a:spcBef>
          <a:spcPct val="0"/>
        </a:spcBef>
        <a:spcAft>
          <a:spcPct val="0"/>
        </a:spcAft>
        <a:defRPr sz="3600" b="1">
          <a:solidFill>
            <a:schemeClr val="tx1"/>
          </a:solidFill>
          <a:latin typeface="Arial" charset="0"/>
        </a:defRPr>
      </a:lvl3pPr>
      <a:lvl4pPr algn="ctr" rtl="0" eaLnBrk="0" fontAlgn="base" hangingPunct="0">
        <a:spcBef>
          <a:spcPct val="0"/>
        </a:spcBef>
        <a:spcAft>
          <a:spcPct val="0"/>
        </a:spcAft>
        <a:defRPr sz="3600" b="1">
          <a:solidFill>
            <a:schemeClr val="tx1"/>
          </a:solidFill>
          <a:latin typeface="Arial" charset="0"/>
        </a:defRPr>
      </a:lvl4pPr>
      <a:lvl5pPr algn="ctr" rtl="0" eaLnBrk="0" fontAlgn="base" hangingPunct="0">
        <a:spcBef>
          <a:spcPct val="0"/>
        </a:spcBef>
        <a:spcAft>
          <a:spcPct val="0"/>
        </a:spcAft>
        <a:defRPr sz="3600" b="1">
          <a:solidFill>
            <a:schemeClr val="tx1"/>
          </a:solidFill>
          <a:latin typeface="Arial"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l" rtl="0" eaLnBrk="0" fontAlgn="base" hangingPunct="0">
        <a:spcBef>
          <a:spcPct val="30000"/>
        </a:spcBef>
        <a:spcAft>
          <a:spcPct val="0"/>
        </a:spcAft>
        <a:buClr>
          <a:schemeClr val="tx2"/>
        </a:buClr>
        <a:buSzPct val="110000"/>
        <a:buChar char="•"/>
        <a:defRPr sz="3000" b="1">
          <a:solidFill>
            <a:schemeClr val="tx1"/>
          </a:solidFill>
          <a:latin typeface="+mn-lt"/>
          <a:ea typeface="+mn-ea"/>
          <a:cs typeface="+mn-cs"/>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defRPr>
      </a:lvl2pPr>
      <a:lvl3pPr marL="1143000" indent="-228600" algn="l" rtl="0" eaLnBrk="0" fontAlgn="base" hangingPunct="0">
        <a:spcBef>
          <a:spcPct val="30000"/>
        </a:spcBef>
        <a:spcAft>
          <a:spcPct val="0"/>
        </a:spcAft>
        <a:buChar char="•"/>
        <a:defRPr sz="2400" b="1">
          <a:solidFill>
            <a:schemeClr val="tx1"/>
          </a:solidFill>
          <a:latin typeface="+mn-lt"/>
        </a:defRPr>
      </a:lvl3pPr>
      <a:lvl4pPr marL="1600200" indent="-228600" algn="l" rtl="0" eaLnBrk="0" fontAlgn="base" hangingPunct="0">
        <a:spcBef>
          <a:spcPct val="30000"/>
        </a:spcBef>
        <a:spcAft>
          <a:spcPct val="0"/>
        </a:spcAft>
        <a:buChar char="–"/>
        <a:defRPr sz="2000" b="1">
          <a:solidFill>
            <a:schemeClr val="tx1"/>
          </a:solidFill>
          <a:latin typeface="+mn-lt"/>
        </a:defRPr>
      </a:lvl4pPr>
      <a:lvl5pPr marL="2057400" indent="-228600" algn="l" rtl="0" eaLnBrk="0" fontAlgn="base" hangingPunct="0">
        <a:spcBef>
          <a:spcPct val="30000"/>
        </a:spcBef>
        <a:spcAft>
          <a:spcPct val="0"/>
        </a:spcAft>
        <a:buChar char="»"/>
        <a:defRPr sz="2000" b="1">
          <a:solidFill>
            <a:schemeClr val="tx1"/>
          </a:solidFill>
          <a:latin typeface="+mn-lt"/>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gradFill flip="none" rotWithShape="1">
          <a:gsLst>
            <a:gs pos="0">
              <a:srgbClr val="00005E"/>
            </a:gs>
            <a:gs pos="50000">
              <a:srgbClr val="0000CC"/>
            </a:gs>
            <a:gs pos="100000">
              <a:srgbClr val="00005E"/>
            </a:gs>
          </a:gsLst>
          <a:lin ang="5400000" scaled="1"/>
          <a:tileRect/>
        </a:gradFill>
        <a:effectLst/>
      </p:bgPr>
    </p:bg>
    <p:spTree>
      <p:nvGrpSpPr>
        <p:cNvPr id="1" name=""/>
        <p:cNvGrpSpPr/>
        <p:nvPr/>
      </p:nvGrpSpPr>
      <p:grpSpPr>
        <a:xfrm>
          <a:off x="0" y="0"/>
          <a:ext cx="0" cy="0"/>
          <a:chOff x="0" y="0"/>
          <a:chExt cx="0" cy="0"/>
        </a:xfrm>
      </p:grpSpPr>
      <p:sp>
        <p:nvSpPr>
          <p:cNvPr id="1032" name="TextBox 7"/>
          <p:cNvSpPr txBox="1">
            <a:spLocks noChangeArrowheads="1"/>
          </p:cNvSpPr>
          <p:nvPr/>
        </p:nvSpPr>
        <p:spPr bwMode="auto">
          <a:xfrm>
            <a:off x="0" y="61913"/>
            <a:ext cx="34290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it-IT" sz="700" dirty="0">
                <a:solidFill>
                  <a:srgbClr val="0071B8"/>
                </a:solidFill>
              </a:rPr>
              <a:t>Triple </a:t>
            </a:r>
            <a:r>
              <a:rPr lang="it-IT" sz="700" dirty="0" err="1">
                <a:solidFill>
                  <a:srgbClr val="0071B8"/>
                </a:solidFill>
              </a:rPr>
              <a:t>antithrombotic</a:t>
            </a:r>
            <a:r>
              <a:rPr lang="it-IT" sz="700" dirty="0">
                <a:solidFill>
                  <a:srgbClr val="0071B8"/>
                </a:solidFill>
              </a:rPr>
              <a:t> </a:t>
            </a:r>
            <a:r>
              <a:rPr lang="it-IT" sz="700" dirty="0" err="1">
                <a:solidFill>
                  <a:srgbClr val="0071B8"/>
                </a:solidFill>
              </a:rPr>
              <a:t>therapy</a:t>
            </a:r>
            <a:r>
              <a:rPr lang="it-IT" sz="700" dirty="0">
                <a:solidFill>
                  <a:srgbClr val="0071B8"/>
                </a:solidFill>
              </a:rPr>
              <a:t> in AF and PCI </a:t>
            </a:r>
            <a:r>
              <a:rPr lang="it-IT" sz="700" dirty="0" err="1">
                <a:solidFill>
                  <a:srgbClr val="0071B8"/>
                </a:solidFill>
              </a:rPr>
              <a:t>patients</a:t>
            </a:r>
            <a:r>
              <a:rPr lang="it-IT" sz="700" dirty="0">
                <a:solidFill>
                  <a:srgbClr val="0071B8"/>
                </a:solidFill>
              </a:rPr>
              <a:t> - Capodanno</a:t>
            </a:r>
          </a:p>
        </p:txBody>
      </p:sp>
      <p:sp>
        <p:nvSpPr>
          <p:cNvPr id="10" name="TextBox 9"/>
          <p:cNvSpPr txBox="1"/>
          <p:nvPr/>
        </p:nvSpPr>
        <p:spPr>
          <a:xfrm>
            <a:off x="6735763" y="61913"/>
            <a:ext cx="2408237" cy="200025"/>
          </a:xfrm>
          <a:prstGeom prst="rect">
            <a:avLst/>
          </a:prstGeom>
          <a:noFill/>
        </p:spPr>
        <p:txBody>
          <a:bodyPr>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r" eaLnBrk="1" fontAlgn="base" hangingPunct="1">
              <a:spcBef>
                <a:spcPct val="0"/>
              </a:spcBef>
              <a:spcAft>
                <a:spcPct val="0"/>
              </a:spcAft>
            </a:pPr>
            <a:r>
              <a:rPr lang="it-IT" altLang="en-US" sz="700">
                <a:solidFill>
                  <a:srgbClr val="0071B8"/>
                </a:solidFill>
                <a:cs typeface="Arial" pitchFamily="34" charset="0"/>
              </a:rPr>
              <a:t>AIAC 2013, March 15, 2013 – Slide </a:t>
            </a:r>
            <a:fld id="{BFC7CA0C-73CD-426B-96EC-D9EE8E54D45D}" type="slidenum">
              <a:rPr lang="it-IT" altLang="en-US" sz="700">
                <a:solidFill>
                  <a:srgbClr val="0071B8"/>
                </a:solidFill>
                <a:cs typeface="Arial" pitchFamily="34" charset="0"/>
              </a:rPr>
              <a:pPr algn="r" eaLnBrk="1" fontAlgn="base" hangingPunct="1">
                <a:spcBef>
                  <a:spcPct val="0"/>
                </a:spcBef>
                <a:spcAft>
                  <a:spcPct val="0"/>
                </a:spcAft>
              </a:pPr>
              <a:t>‹#›</a:t>
            </a:fld>
            <a:endParaRPr lang="it-IT" altLang="en-US" sz="700">
              <a:solidFill>
                <a:srgbClr val="0071B8"/>
              </a:solidFill>
              <a:cs typeface="Arial" pitchFamily="34" charset="0"/>
            </a:endParaRPr>
          </a:p>
        </p:txBody>
      </p:sp>
      <p:grpSp>
        <p:nvGrpSpPr>
          <p:cNvPr id="1028" name="Gruppo 10"/>
          <p:cNvGrpSpPr>
            <a:grpSpLocks/>
          </p:cNvGrpSpPr>
          <p:nvPr/>
        </p:nvGrpSpPr>
        <p:grpSpPr bwMode="auto">
          <a:xfrm>
            <a:off x="-76200" y="6122988"/>
            <a:ext cx="9296400" cy="762000"/>
            <a:chOff x="-6390" y="5943599"/>
            <a:chExt cx="9144000" cy="910309"/>
          </a:xfrm>
        </p:grpSpPr>
        <p:sp>
          <p:nvSpPr>
            <p:cNvPr id="13" name="Documento 12"/>
            <p:cNvSpPr/>
            <p:nvPr userDrawn="1"/>
          </p:nvSpPr>
          <p:spPr bwMode="auto">
            <a:xfrm rot="10800000">
              <a:off x="-6390" y="5943599"/>
              <a:ext cx="9144000" cy="910309"/>
            </a:xfrm>
            <a:prstGeom prst="flowChartDocument">
              <a:avLst/>
            </a:prstGeom>
            <a:gradFill flip="none" rotWithShape="1">
              <a:gsLst>
                <a:gs pos="0">
                  <a:schemeClr val="bg1"/>
                </a:gs>
                <a:gs pos="100000">
                  <a:srgbClr val="14202E"/>
                </a:gs>
              </a:gsLst>
              <a:path path="circle">
                <a:fillToRect l="100000" t="100000"/>
              </a:path>
              <a:tileRect r="-100000" b="-100000"/>
            </a:gradFill>
            <a:ln w="28575" cap="flat" cmpd="sng" algn="ctr">
              <a:gradFill flip="none" rotWithShape="1">
                <a:gsLst>
                  <a:gs pos="100000">
                    <a:srgbClr val="14202E"/>
                  </a:gs>
                  <a:gs pos="0">
                    <a:schemeClr val="bg1">
                      <a:lumMod val="90000"/>
                      <a:lumOff val="10000"/>
                    </a:schemeClr>
                  </a:gs>
                </a:gsLst>
                <a:lin ang="0" scaled="0"/>
                <a:tileRect/>
              </a:gradFill>
              <a:prstDash val="solid"/>
              <a:round/>
              <a:headEnd type="none" w="med" len="med"/>
              <a:tailEnd type="none" w="med" len="med"/>
            </a:ln>
            <a:effectLst/>
          </p:spPr>
          <p:txBody>
            <a:bodyPr/>
            <a:lstStyle/>
            <a:p>
              <a:pPr algn="r" fontAlgn="base">
                <a:spcBef>
                  <a:spcPct val="0"/>
                </a:spcBef>
                <a:spcAft>
                  <a:spcPct val="0"/>
                </a:spcAft>
                <a:defRPr/>
              </a:pPr>
              <a:endParaRPr lang="it-IT" b="1" i="1">
                <a:solidFill>
                  <a:srgbClr val="FFCC99"/>
                </a:solidFill>
                <a:effectLst>
                  <a:outerShdw blurRad="38100" dist="38100" dir="2700000" algn="tl">
                    <a:srgbClr val="000000">
                      <a:alpha val="43137"/>
                    </a:srgbClr>
                  </a:outerShdw>
                </a:effectLst>
                <a:ea typeface="ヒラギノ角ゴ Pro W3" pitchFamily="112" charset="-128"/>
                <a:cs typeface="ＭＳ Ｐゴシック" charset="0"/>
              </a:endParaRPr>
            </a:p>
          </p:txBody>
        </p:sp>
        <p:sp>
          <p:nvSpPr>
            <p:cNvPr id="14" name="TextBox 19"/>
            <p:cNvSpPr txBox="1">
              <a:spLocks noChangeArrowheads="1"/>
            </p:cNvSpPr>
            <p:nvPr userDrawn="1"/>
          </p:nvSpPr>
          <p:spPr bwMode="auto">
            <a:xfrm>
              <a:off x="593217" y="6197727"/>
              <a:ext cx="2058025" cy="394467"/>
            </a:xfrm>
            <a:prstGeom prst="rect">
              <a:avLst/>
            </a:prstGeom>
            <a:noFill/>
            <a:ln w="57150" cmpd="sng">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r>
                <a:rPr lang="it-IT" sz="1200" b="1" dirty="0" err="1">
                  <a:solidFill>
                    <a:srgbClr val="FFFFFF"/>
                  </a:solidFill>
                  <a:latin typeface="Tahoma" charset="0"/>
                  <a:cs typeface="Tahoma" charset="0"/>
                </a:rPr>
                <a:t>Ferrarotto</a:t>
              </a:r>
              <a:r>
                <a:rPr lang="it-IT" sz="1200" b="1" dirty="0">
                  <a:solidFill>
                    <a:srgbClr val="FFFFFF"/>
                  </a:solidFill>
                  <a:latin typeface="Tahoma" charset="0"/>
                  <a:cs typeface="Tahoma" charset="0"/>
                </a:rPr>
                <a:t> Hospital</a:t>
              </a:r>
            </a:p>
            <a:p>
              <a:pPr eaLnBrk="1" fontAlgn="base" hangingPunct="1">
                <a:spcBef>
                  <a:spcPct val="0"/>
                </a:spcBef>
                <a:spcAft>
                  <a:spcPct val="0"/>
                </a:spcAft>
                <a:defRPr/>
              </a:pPr>
              <a:r>
                <a:rPr lang="it-IT" sz="1200" b="1" dirty="0" err="1">
                  <a:solidFill>
                    <a:srgbClr val="FFFFFF"/>
                  </a:solidFill>
                  <a:latin typeface="Tahoma" charset="0"/>
                  <a:cs typeface="Tahoma" charset="0"/>
                </a:rPr>
                <a:t>University</a:t>
              </a:r>
              <a:r>
                <a:rPr lang="it-IT" sz="1200" b="1" dirty="0">
                  <a:solidFill>
                    <a:srgbClr val="FFFFFF"/>
                  </a:solidFill>
                  <a:latin typeface="Tahoma" charset="0"/>
                  <a:cs typeface="Tahoma" charset="0"/>
                </a:rPr>
                <a:t> of Catania</a:t>
              </a:r>
            </a:p>
          </p:txBody>
        </p:sp>
      </p:grpSp>
      <p:pic>
        <p:nvPicPr>
          <p:cNvPr id="1029" name="Picture 8" descr="etna cop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31138" y="6275388"/>
            <a:ext cx="1241425" cy="47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9" descr="unict"/>
          <p:cNvPicPr>
            <a:picLocks noChangeAspect="1" noChangeArrowheads="1"/>
          </p:cNvPicPr>
          <p:nvPr/>
        </p:nvPicPr>
        <p:blipFill>
          <a:blip r:embed="rId6" cstate="print">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6201" y="6346759"/>
            <a:ext cx="458464" cy="4572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70479937"/>
      </p:ext>
    </p:extLst>
  </p:cSld>
  <p:clrMap bg1="dk2" tx1="lt1" bg2="dk1" tx2="lt2" accent1="accent1" accent2="accent2" accent3="accent3" accent4="accent4" accent5="accent5" accent6="accent6" hlink="hlink" folHlink="folHlink"/>
  <p:sldLayoutIdLst>
    <p:sldLayoutId id="2147484094" r:id="rId1"/>
    <p:sldLayoutId id="2147484095" r:id="rId2"/>
    <p:sldLayoutId id="2147484096" r:id="rId3"/>
  </p:sldLayoutIdLst>
  <p:transition>
    <p:wipe dir="r"/>
  </p:transition>
  <p:txStyles>
    <p:titleStyle>
      <a:lvl1pPr algn="ctr" rtl="0" eaLnBrk="0" fontAlgn="base" hangingPunct="0">
        <a:spcBef>
          <a:spcPct val="0"/>
        </a:spcBef>
        <a:spcAft>
          <a:spcPct val="0"/>
        </a:spcAft>
        <a:defRPr lang="it-IT" sz="4000" b="1" kern="1200">
          <a:solidFill>
            <a:schemeClr val="tx1"/>
          </a:solidFill>
          <a:latin typeface="Arial" charset="0"/>
          <a:ea typeface="ＭＳ Ｐゴシック" charset="0"/>
          <a:cs typeface="ＭＳ Ｐゴシック" charset="0"/>
        </a:defRPr>
      </a:lvl1pPr>
      <a:lvl2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p:titleStyle>
    <p:bodyStyle>
      <a:lvl1pPr marL="342900" indent="-342900" algn="ctr" rtl="0" eaLnBrk="0" fontAlgn="base" hangingPunct="0">
        <a:spcBef>
          <a:spcPct val="0"/>
        </a:spcBef>
        <a:spcAft>
          <a:spcPct val="0"/>
        </a:spcAft>
        <a:buClr>
          <a:srgbClr val="FDE25E"/>
        </a:buClr>
        <a:defRPr lang="it-IT" sz="3600" b="1" i="1" kern="1200">
          <a:solidFill>
            <a:schemeClr val="tx2"/>
          </a:solidFill>
          <a:latin typeface="+mn-lt"/>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pitchFamily="18" charset="2"/>
        <a:buChar char="¡"/>
        <a:defRPr sz="2800" b="1">
          <a:solidFill>
            <a:schemeClr val="tx1"/>
          </a:solidFill>
          <a:latin typeface="+mn-lt"/>
          <a:ea typeface="ＭＳ Ｐゴシック" charset="0"/>
        </a:defRPr>
      </a:lvl2pPr>
      <a:lvl3pPr marL="1143000" indent="-228600" algn="l" rtl="0" eaLnBrk="0" fontAlgn="base" hangingPunct="0">
        <a:spcBef>
          <a:spcPct val="30000"/>
        </a:spcBef>
        <a:spcAft>
          <a:spcPct val="0"/>
        </a:spcAft>
        <a:buChar char="•"/>
        <a:defRPr sz="2400" b="1">
          <a:solidFill>
            <a:schemeClr val="tx1"/>
          </a:solidFill>
          <a:latin typeface="+mn-lt"/>
          <a:ea typeface="ＭＳ Ｐゴシック" charset="0"/>
        </a:defRPr>
      </a:lvl3pPr>
      <a:lvl4pPr marL="1600200" indent="-228600" algn="l" rtl="0" eaLnBrk="0" fontAlgn="base" hangingPunct="0">
        <a:spcBef>
          <a:spcPct val="30000"/>
        </a:spcBef>
        <a:spcAft>
          <a:spcPct val="0"/>
        </a:spcAft>
        <a:buChar char="–"/>
        <a:defRPr sz="2000" b="1">
          <a:solidFill>
            <a:schemeClr val="tx1"/>
          </a:solidFill>
          <a:latin typeface="+mn-lt"/>
          <a:ea typeface="ＭＳ Ｐゴシック" charset="0"/>
        </a:defRPr>
      </a:lvl4pPr>
      <a:lvl5pPr marL="2057400" indent="-228600" algn="l" rtl="0" eaLnBrk="0" fontAlgn="base" hangingPunct="0">
        <a:spcBef>
          <a:spcPct val="30000"/>
        </a:spcBef>
        <a:spcAft>
          <a:spcPct val="0"/>
        </a:spcAft>
        <a:buChar char="»"/>
        <a:defRPr sz="2000" b="1">
          <a:solidFill>
            <a:schemeClr val="tx1"/>
          </a:solidFill>
          <a:latin typeface="+mn-lt"/>
          <a:ea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body" idx="1"/>
          </p:nvPr>
        </p:nvSpPr>
        <p:spPr bwMode="auto">
          <a:xfrm>
            <a:off x="457200" y="1000125"/>
            <a:ext cx="8229600" cy="510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171" name="Rectangle 3"/>
          <p:cNvSpPr>
            <a:spLocks noGrp="1" noChangeArrowheads="1"/>
          </p:cNvSpPr>
          <p:nvPr>
            <p:ph type="ftr" sz="quarter" idx="3"/>
          </p:nvPr>
        </p:nvSpPr>
        <p:spPr bwMode="auto">
          <a:xfrm>
            <a:off x="1200150" y="6356350"/>
            <a:ext cx="2895600" cy="3540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004074"/>
                </a:solidFill>
                <a:latin typeface="Arial" charset="0"/>
                <a:cs typeface="+mn-cs"/>
              </a:defRPr>
            </a:lvl1pPr>
          </a:lstStyle>
          <a:p>
            <a:pPr fontAlgn="base">
              <a:spcBef>
                <a:spcPct val="0"/>
              </a:spcBef>
              <a:spcAft>
                <a:spcPct val="0"/>
              </a:spcAft>
              <a:defRPr/>
            </a:pPr>
            <a:r>
              <a:rPr lang="en-US"/>
              <a:t>Confidential, for Internal Use Only</a:t>
            </a:r>
          </a:p>
        </p:txBody>
      </p:sp>
      <p:sp>
        <p:nvSpPr>
          <p:cNvPr id="1028" name="Rectangle 4"/>
          <p:cNvSpPr>
            <a:spLocks noGrp="1" noChangeArrowheads="1"/>
          </p:cNvSpPr>
          <p:nvPr>
            <p:ph type="title"/>
          </p:nvPr>
        </p:nvSpPr>
        <p:spPr bwMode="auto">
          <a:xfrm>
            <a:off x="457200" y="252413"/>
            <a:ext cx="82184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pic>
        <p:nvPicPr>
          <p:cNvPr id="1029" name="Picture 5" descr="Daiichi_log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177213" y="6172200"/>
            <a:ext cx="633412"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4" name="Rectangle 6"/>
          <p:cNvSpPr>
            <a:spLocks noGrp="1" noChangeArrowheads="1"/>
          </p:cNvSpPr>
          <p:nvPr>
            <p:ph type="sldNum" sz="quarter" idx="4"/>
          </p:nvPr>
        </p:nvSpPr>
        <p:spPr bwMode="auto">
          <a:xfrm>
            <a:off x="473075" y="6361113"/>
            <a:ext cx="715963" cy="3460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b="1">
                <a:solidFill>
                  <a:srgbClr val="004074"/>
                </a:solidFill>
              </a:defRPr>
            </a:lvl1pPr>
          </a:lstStyle>
          <a:p>
            <a:pPr fontAlgn="base">
              <a:spcBef>
                <a:spcPct val="0"/>
              </a:spcBef>
              <a:spcAft>
                <a:spcPct val="0"/>
              </a:spcAft>
            </a:pPr>
            <a:r>
              <a:rPr lang="en-US" altLang="en-US">
                <a:cs typeface="Arial" pitchFamily="34" charset="0"/>
              </a:rPr>
              <a:t>page </a:t>
            </a:r>
            <a:fld id="{F6E8AF14-4B42-41AB-BCF9-5D39C42D0B07}" type="slidenum">
              <a:rPr lang="en-US" altLang="en-US" smtClean="0">
                <a:cs typeface="Arial" pitchFamily="34" charset="0"/>
              </a:rPr>
              <a:pPr fontAlgn="base">
                <a:spcBef>
                  <a:spcPct val="0"/>
                </a:spcBef>
                <a:spcAft>
                  <a:spcPct val="0"/>
                </a:spcAft>
              </a:pPr>
              <a:t>‹#›</a:t>
            </a:fld>
            <a:endParaRPr lang="en-US" altLang="en-US">
              <a:cs typeface="Arial" pitchFamily="34" charset="0"/>
            </a:endParaRPr>
          </a:p>
        </p:txBody>
      </p:sp>
    </p:spTree>
    <p:extLst>
      <p:ext uri="{BB962C8B-B14F-4D97-AF65-F5344CB8AC3E}">
        <p14:creationId xmlns:p14="http://schemas.microsoft.com/office/powerpoint/2010/main" val="4063101916"/>
      </p:ext>
    </p:extLst>
  </p:cSld>
  <p:clrMap bg1="lt1" tx1="dk1" bg2="lt2" tx2="dk2" accent1="accent1" accent2="accent2" accent3="accent3" accent4="accent4" accent5="accent5" accent6="accent6" hlink="hlink" folHlink="folHlink"/>
  <p:sldLayoutIdLst>
    <p:sldLayoutId id="2147484164" r:id="rId1"/>
    <p:sldLayoutId id="2147484165" r:id="rId2"/>
    <p:sldLayoutId id="2147484166" r:id="rId3"/>
    <p:sldLayoutId id="2147484167" r:id="rId4"/>
    <p:sldLayoutId id="2147484168" r:id="rId5"/>
    <p:sldLayoutId id="2147484169" r:id="rId6"/>
    <p:sldLayoutId id="2147484170" r:id="rId7"/>
    <p:sldLayoutId id="2147484171" r:id="rId8"/>
    <p:sldLayoutId id="2147484172" r:id="rId9"/>
    <p:sldLayoutId id="2147484173" r:id="rId10"/>
    <p:sldLayoutId id="2147484174" r:id="rId11"/>
  </p:sldLayoutIdLst>
  <p:hf hdr="0" dt="0"/>
  <p:txStyles>
    <p:titleStyle>
      <a:lvl1pPr algn="l" rtl="0" eaLnBrk="0" fontAlgn="base" hangingPunct="0">
        <a:spcBef>
          <a:spcPct val="0"/>
        </a:spcBef>
        <a:spcAft>
          <a:spcPct val="0"/>
        </a:spcAft>
        <a:defRPr sz="3200" b="1">
          <a:solidFill>
            <a:schemeClr val="tx1"/>
          </a:solidFill>
          <a:latin typeface="+mj-lt"/>
          <a:ea typeface="+mj-ea"/>
          <a:cs typeface="+mj-cs"/>
        </a:defRPr>
      </a:lvl1pPr>
      <a:lvl2pPr algn="l" rtl="0" eaLnBrk="0" fontAlgn="base" hangingPunct="0">
        <a:spcBef>
          <a:spcPct val="0"/>
        </a:spcBef>
        <a:spcAft>
          <a:spcPct val="0"/>
        </a:spcAft>
        <a:defRPr sz="3200" b="1">
          <a:solidFill>
            <a:schemeClr val="tx1"/>
          </a:solidFill>
          <a:latin typeface="Arial" charset="0"/>
        </a:defRPr>
      </a:lvl2pPr>
      <a:lvl3pPr algn="l" rtl="0" eaLnBrk="0" fontAlgn="base" hangingPunct="0">
        <a:spcBef>
          <a:spcPct val="0"/>
        </a:spcBef>
        <a:spcAft>
          <a:spcPct val="0"/>
        </a:spcAft>
        <a:defRPr sz="3200" b="1">
          <a:solidFill>
            <a:schemeClr val="tx1"/>
          </a:solidFill>
          <a:latin typeface="Arial" charset="0"/>
        </a:defRPr>
      </a:lvl3pPr>
      <a:lvl4pPr algn="l" rtl="0" eaLnBrk="0" fontAlgn="base" hangingPunct="0">
        <a:spcBef>
          <a:spcPct val="0"/>
        </a:spcBef>
        <a:spcAft>
          <a:spcPct val="0"/>
        </a:spcAft>
        <a:defRPr sz="3200" b="1">
          <a:solidFill>
            <a:schemeClr val="tx1"/>
          </a:solidFill>
          <a:latin typeface="Arial" charset="0"/>
        </a:defRPr>
      </a:lvl4pPr>
      <a:lvl5pPr algn="l" rtl="0" eaLnBrk="0" fontAlgn="base" hangingPunct="0">
        <a:spcBef>
          <a:spcPct val="0"/>
        </a:spcBef>
        <a:spcAft>
          <a:spcPct val="0"/>
        </a:spcAft>
        <a:defRPr sz="3200" b="1">
          <a:solidFill>
            <a:schemeClr val="tx1"/>
          </a:solidFill>
          <a:latin typeface="Arial" charset="0"/>
        </a:defRPr>
      </a:lvl5pPr>
      <a:lvl6pPr marL="457200" algn="l" rtl="0" eaLnBrk="1" fontAlgn="base" hangingPunct="1">
        <a:spcBef>
          <a:spcPct val="0"/>
        </a:spcBef>
        <a:spcAft>
          <a:spcPct val="0"/>
        </a:spcAft>
        <a:defRPr sz="3200" b="1">
          <a:solidFill>
            <a:schemeClr val="tx1"/>
          </a:solidFill>
          <a:latin typeface="Arial" charset="0"/>
        </a:defRPr>
      </a:lvl6pPr>
      <a:lvl7pPr marL="914400" algn="l" rtl="0" eaLnBrk="1" fontAlgn="base" hangingPunct="1">
        <a:spcBef>
          <a:spcPct val="0"/>
        </a:spcBef>
        <a:spcAft>
          <a:spcPct val="0"/>
        </a:spcAft>
        <a:defRPr sz="3200" b="1">
          <a:solidFill>
            <a:schemeClr val="tx1"/>
          </a:solidFill>
          <a:latin typeface="Arial" charset="0"/>
        </a:defRPr>
      </a:lvl7pPr>
      <a:lvl8pPr marL="1371600" algn="l" rtl="0" eaLnBrk="1" fontAlgn="base" hangingPunct="1">
        <a:spcBef>
          <a:spcPct val="0"/>
        </a:spcBef>
        <a:spcAft>
          <a:spcPct val="0"/>
        </a:spcAft>
        <a:defRPr sz="3200" b="1">
          <a:solidFill>
            <a:schemeClr val="tx1"/>
          </a:solidFill>
          <a:latin typeface="Arial" charset="0"/>
        </a:defRPr>
      </a:lvl8pPr>
      <a:lvl9pPr marL="1828800" algn="l" rtl="0" eaLnBrk="1" fontAlgn="base" hangingPunct="1">
        <a:spcBef>
          <a:spcPct val="0"/>
        </a:spcBef>
        <a:spcAft>
          <a:spcPct val="0"/>
        </a:spcAft>
        <a:defRPr sz="3200" b="1">
          <a:solidFill>
            <a:schemeClr val="tx1"/>
          </a:solidFill>
          <a:latin typeface="Arial" charset="0"/>
        </a:defRPr>
      </a:lvl9pPr>
    </p:titleStyle>
    <p:bodyStyle>
      <a:lvl1pPr marL="233363" indent="-233363" algn="l" rtl="0" eaLnBrk="0" fontAlgn="base" hangingPunct="0">
        <a:spcBef>
          <a:spcPct val="50000"/>
        </a:spcBef>
        <a:spcAft>
          <a:spcPct val="0"/>
        </a:spcAft>
        <a:buChar char="•"/>
        <a:defRPr sz="2200">
          <a:solidFill>
            <a:schemeClr val="tx1"/>
          </a:solidFill>
          <a:latin typeface="+mn-lt"/>
          <a:ea typeface="+mn-ea"/>
          <a:cs typeface="+mn-cs"/>
        </a:defRPr>
      </a:lvl1pPr>
      <a:lvl2pPr marL="742950" indent="-285750" algn="l" rtl="0" eaLnBrk="0" fontAlgn="base" hangingPunct="0">
        <a:spcBef>
          <a:spcPct val="50000"/>
        </a:spcBef>
        <a:spcAft>
          <a:spcPct val="0"/>
        </a:spcAft>
        <a:buChar char="–"/>
        <a:defRPr sz="2000">
          <a:solidFill>
            <a:schemeClr val="tx1"/>
          </a:solidFill>
          <a:latin typeface="+mn-lt"/>
        </a:defRPr>
      </a:lvl2pPr>
      <a:lvl3pPr marL="1143000" indent="-228600" algn="l" rtl="0" eaLnBrk="0" fontAlgn="base" hangingPunct="0">
        <a:spcBef>
          <a:spcPct val="50000"/>
        </a:spcBef>
        <a:spcAft>
          <a:spcPct val="0"/>
        </a:spcAft>
        <a:buFont typeface="Arial" pitchFamily="34" charset="0"/>
        <a:buChar char="»"/>
        <a:defRPr>
          <a:solidFill>
            <a:schemeClr val="tx1"/>
          </a:solidFill>
          <a:latin typeface="+mn-lt"/>
        </a:defRPr>
      </a:lvl3pPr>
      <a:lvl4pPr marL="1600200" indent="-228600" algn="l" rtl="0" eaLnBrk="0" fontAlgn="base" hangingPunct="0">
        <a:spcBef>
          <a:spcPct val="50000"/>
        </a:spcBef>
        <a:spcAft>
          <a:spcPct val="0"/>
        </a:spcAft>
        <a:buFont typeface="Wingdings" pitchFamily="2" charset="2"/>
        <a:buChar char="§"/>
        <a:defRPr sz="1600">
          <a:solidFill>
            <a:schemeClr val="tx1"/>
          </a:solidFill>
          <a:latin typeface="+mn-lt"/>
        </a:defRPr>
      </a:lvl4pPr>
      <a:lvl5pPr marL="2057400" indent="-228600" algn="l" rtl="0" eaLnBrk="0" fontAlgn="base" hangingPunct="0">
        <a:spcBef>
          <a:spcPct val="50000"/>
        </a:spcBef>
        <a:spcAft>
          <a:spcPct val="0"/>
        </a:spcAft>
        <a:buFont typeface="Arial" pitchFamily="34" charset="0"/>
        <a:buChar char="»"/>
        <a:defRPr sz="1600">
          <a:solidFill>
            <a:schemeClr val="tx1"/>
          </a:solidFill>
          <a:latin typeface="+mn-lt"/>
        </a:defRPr>
      </a:lvl5pPr>
      <a:lvl6pPr marL="2514600" indent="-228600" algn="l" rtl="0" eaLnBrk="1" fontAlgn="base" hangingPunct="1">
        <a:spcBef>
          <a:spcPct val="50000"/>
        </a:spcBef>
        <a:spcAft>
          <a:spcPct val="0"/>
        </a:spcAft>
        <a:buFont typeface="Arial" charset="0"/>
        <a:buChar char="»"/>
        <a:defRPr sz="1600">
          <a:solidFill>
            <a:schemeClr val="tx1"/>
          </a:solidFill>
          <a:latin typeface="+mn-lt"/>
        </a:defRPr>
      </a:lvl6pPr>
      <a:lvl7pPr marL="2971800" indent="-228600" algn="l" rtl="0" eaLnBrk="1" fontAlgn="base" hangingPunct="1">
        <a:spcBef>
          <a:spcPct val="50000"/>
        </a:spcBef>
        <a:spcAft>
          <a:spcPct val="0"/>
        </a:spcAft>
        <a:buFont typeface="Arial" charset="0"/>
        <a:buChar char="»"/>
        <a:defRPr sz="1600">
          <a:solidFill>
            <a:schemeClr val="tx1"/>
          </a:solidFill>
          <a:latin typeface="+mn-lt"/>
        </a:defRPr>
      </a:lvl7pPr>
      <a:lvl8pPr marL="3429000" indent="-228600" algn="l" rtl="0" eaLnBrk="1" fontAlgn="base" hangingPunct="1">
        <a:spcBef>
          <a:spcPct val="50000"/>
        </a:spcBef>
        <a:spcAft>
          <a:spcPct val="0"/>
        </a:spcAft>
        <a:buFont typeface="Arial" charset="0"/>
        <a:buChar char="»"/>
        <a:defRPr sz="1600">
          <a:solidFill>
            <a:schemeClr val="tx1"/>
          </a:solidFill>
          <a:latin typeface="+mn-lt"/>
        </a:defRPr>
      </a:lvl8pPr>
      <a:lvl9pPr marL="3886200" indent="-228600" algn="l" rtl="0" eaLnBrk="1" fontAlgn="base" hangingPunct="1">
        <a:spcBef>
          <a:spcPct val="50000"/>
        </a:spcBef>
        <a:spcAft>
          <a:spcPct val="0"/>
        </a:spcAft>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gradFill flip="none" rotWithShape="0">
          <a:gsLst>
            <a:gs pos="0">
              <a:srgbClr val="000066"/>
            </a:gs>
            <a:gs pos="50000">
              <a:schemeClr val="bg1">
                <a:gamma/>
                <a:shade val="12157"/>
                <a:invGamma/>
              </a:schemeClr>
            </a:gs>
            <a:gs pos="100000">
              <a:srgbClr val="000066"/>
            </a:gs>
          </a:gsLst>
          <a:lin ang="18900000" scaled="1"/>
          <a:tileRect/>
        </a:gra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685800" y="332656"/>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099" name="Rectangle 3"/>
          <p:cNvSpPr>
            <a:spLocks noGrp="1" noChangeArrowheads="1"/>
          </p:cNvSpPr>
          <p:nvPr>
            <p:ph type="body" idx="1"/>
          </p:nvPr>
        </p:nvSpPr>
        <p:spPr bwMode="auto">
          <a:xfrm>
            <a:off x="685800" y="1772816"/>
            <a:ext cx="7772400" cy="4323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FFFFFF"/>
                </a:solidFill>
                <a:latin typeface="Times New Roman" pitchFamily="18" charset="0"/>
                <a:cs typeface="+mn-cs"/>
              </a:defRPr>
            </a:lvl1pPr>
          </a:lstStyle>
          <a:p>
            <a:pPr fontAlgn="base">
              <a:spcBef>
                <a:spcPct val="0"/>
              </a:spcBef>
              <a:spcAft>
                <a:spcPct val="0"/>
              </a:spcAft>
              <a:defRPr/>
            </a:pPr>
            <a:endParaRPr lang="en-US">
              <a:ea typeface="ＭＳ Ｐゴシック" charset="-128"/>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FFFFFF"/>
                </a:solidFill>
                <a:latin typeface="Times New Roman" pitchFamily="18" charset="0"/>
                <a:cs typeface="+mn-cs"/>
              </a:defRPr>
            </a:lvl1pPr>
          </a:lstStyle>
          <a:p>
            <a:pPr fontAlgn="base">
              <a:spcBef>
                <a:spcPct val="0"/>
              </a:spcBef>
              <a:spcAft>
                <a:spcPct val="0"/>
              </a:spcAft>
              <a:defRPr/>
            </a:pPr>
            <a:endParaRPr lang="en-US">
              <a:ea typeface="ＭＳ Ｐゴシック" charset="-128"/>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rgbClr val="FFFFFF"/>
                </a:solidFill>
                <a:latin typeface="Times New Roman" pitchFamily="18" charset="0"/>
                <a:cs typeface="+mn-cs"/>
              </a:defRPr>
            </a:lvl1pPr>
          </a:lstStyle>
          <a:p>
            <a:pPr fontAlgn="base">
              <a:spcBef>
                <a:spcPct val="0"/>
              </a:spcBef>
              <a:spcAft>
                <a:spcPct val="0"/>
              </a:spcAft>
              <a:defRPr/>
            </a:pPr>
            <a:fld id="{23561D44-218D-4008-A737-1CD7FA463977}" type="slidenum">
              <a:rPr lang="en-US">
                <a:ea typeface="ＭＳ Ｐゴシック" charset="-128"/>
              </a:rPr>
              <a:pPr fontAlgn="base">
                <a:spcBef>
                  <a:spcPct val="0"/>
                </a:spcBef>
                <a:spcAft>
                  <a:spcPct val="0"/>
                </a:spcAft>
                <a:defRPr/>
              </a:pPr>
              <a:t>‹#›</a:t>
            </a:fld>
            <a:endParaRPr lang="en-US" dirty="0">
              <a:ea typeface="ＭＳ Ｐゴシック" charset="-128"/>
            </a:endParaRPr>
          </a:p>
        </p:txBody>
      </p:sp>
    </p:spTree>
    <p:extLst>
      <p:ext uri="{BB962C8B-B14F-4D97-AF65-F5344CB8AC3E}">
        <p14:creationId xmlns:p14="http://schemas.microsoft.com/office/powerpoint/2010/main" val="1084304980"/>
      </p:ext>
    </p:extLst>
  </p:cSld>
  <p:clrMap bg1="dk2" tx1="lt1" bg2="dk1" tx2="lt2" accent1="accent1" accent2="accent2" accent3="accent3" accent4="accent4" accent5="accent5" accent6="accent6" hlink="hlink" folHlink="folHlink"/>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4400">
          <a:solidFill>
            <a:schemeClr val="tx2"/>
          </a:solidFill>
          <a:latin typeface="Times New Roman" pitchFamily="18" charset="0"/>
        </a:defRPr>
      </a:lvl2pPr>
      <a:lvl3pPr algn="ctr" rtl="0" eaLnBrk="1" fontAlgn="base" hangingPunct="1">
        <a:spcBef>
          <a:spcPct val="0"/>
        </a:spcBef>
        <a:spcAft>
          <a:spcPct val="0"/>
        </a:spcAft>
        <a:defRPr sz="4400">
          <a:solidFill>
            <a:schemeClr val="tx2"/>
          </a:solidFill>
          <a:latin typeface="Times New Roman" pitchFamily="18" charset="0"/>
        </a:defRPr>
      </a:lvl3pPr>
      <a:lvl4pPr algn="ctr" rtl="0" eaLnBrk="1" fontAlgn="base" hangingPunct="1">
        <a:spcBef>
          <a:spcPct val="0"/>
        </a:spcBef>
        <a:spcAft>
          <a:spcPct val="0"/>
        </a:spcAft>
        <a:defRPr sz="4400">
          <a:solidFill>
            <a:schemeClr val="tx2"/>
          </a:solidFill>
          <a:latin typeface="Times New Roman" pitchFamily="18" charset="0"/>
        </a:defRPr>
      </a:lvl4pPr>
      <a:lvl5pPr algn="ctr" rtl="0" eaLnBrk="1" fontAlgn="base" hangingPunct="1">
        <a:spcBef>
          <a:spcPct val="0"/>
        </a:spcBef>
        <a:spcAft>
          <a:spcPct val="0"/>
        </a:spcAft>
        <a:defRPr sz="4400">
          <a:solidFill>
            <a:schemeClr val="tx2"/>
          </a:solidFill>
          <a:latin typeface="Times New Roman" pitchFamily="18" charset="0"/>
        </a:defRPr>
      </a:lvl5pPr>
      <a:lvl6pPr marL="457200" algn="ctr" rtl="0" eaLnBrk="1" fontAlgn="base" hangingPunct="1">
        <a:spcBef>
          <a:spcPct val="0"/>
        </a:spcBef>
        <a:spcAft>
          <a:spcPct val="0"/>
        </a:spcAft>
        <a:defRPr sz="4400">
          <a:solidFill>
            <a:schemeClr val="tx2"/>
          </a:solidFill>
          <a:latin typeface="Times New Roman" pitchFamily="18" charset="0"/>
        </a:defRPr>
      </a:lvl6pPr>
      <a:lvl7pPr marL="914400" algn="ctr" rtl="0" eaLnBrk="1" fontAlgn="base" hangingPunct="1">
        <a:spcBef>
          <a:spcPct val="0"/>
        </a:spcBef>
        <a:spcAft>
          <a:spcPct val="0"/>
        </a:spcAft>
        <a:defRPr sz="4400">
          <a:solidFill>
            <a:schemeClr val="tx2"/>
          </a:solidFill>
          <a:latin typeface="Times New Roman" pitchFamily="18" charset="0"/>
        </a:defRPr>
      </a:lvl7pPr>
      <a:lvl8pPr marL="1371600" algn="ctr" rtl="0" eaLnBrk="1" fontAlgn="base" hangingPunct="1">
        <a:spcBef>
          <a:spcPct val="0"/>
        </a:spcBef>
        <a:spcAft>
          <a:spcPct val="0"/>
        </a:spcAft>
        <a:defRPr sz="4400">
          <a:solidFill>
            <a:schemeClr val="tx2"/>
          </a:solidFill>
          <a:latin typeface="Times New Roman" pitchFamily="18" charset="0"/>
        </a:defRPr>
      </a:lvl8pPr>
      <a:lvl9pPr marL="1828800" algn="ctr" rtl="0" eaLnBrk="1" fontAlgn="base" hangingPunct="1">
        <a:spcBef>
          <a:spcPct val="0"/>
        </a:spcBef>
        <a:spcAft>
          <a:spcPct val="0"/>
        </a:spcAft>
        <a:defRPr sz="4400">
          <a:solidFill>
            <a:schemeClr val="tx2"/>
          </a:solidFill>
          <a:latin typeface="Times New Roman" pitchFamily="18" charset="0"/>
        </a:defRPr>
      </a:lvl9pPr>
    </p:titleStyle>
    <p:bodyStyle>
      <a:lvl1pPr marL="342900" indent="-342900" algn="l" rtl="0" eaLnBrk="1" fontAlgn="base" hangingPunct="1">
        <a:spcBef>
          <a:spcPct val="20000"/>
        </a:spcBef>
        <a:spcAft>
          <a:spcPct val="0"/>
        </a:spcAft>
        <a:buChar char="•"/>
        <a:defRPr sz="28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000">
          <a:solidFill>
            <a:schemeClr val="tx1"/>
          </a:solidFill>
          <a:latin typeface="+mn-lt"/>
        </a:defRPr>
      </a:lvl3pPr>
      <a:lvl4pPr marL="1600200" indent="-228600" algn="l" rtl="0" eaLnBrk="1" fontAlgn="base" hangingPunct="1">
        <a:spcBef>
          <a:spcPct val="20000"/>
        </a:spcBef>
        <a:spcAft>
          <a:spcPct val="0"/>
        </a:spcAft>
        <a:buChar char="–"/>
        <a:defRPr sz="1800">
          <a:solidFill>
            <a:schemeClr val="tx1"/>
          </a:solidFill>
          <a:latin typeface="+mn-lt"/>
        </a:defRPr>
      </a:lvl4pPr>
      <a:lvl5pPr marL="2057400" indent="-228600" algn="l" rtl="0" eaLnBrk="1" fontAlgn="base" hangingPunct="1">
        <a:spcBef>
          <a:spcPct val="20000"/>
        </a:spcBef>
        <a:spcAft>
          <a:spcPct val="0"/>
        </a:spcAft>
        <a:buChar char="»"/>
        <a:defRPr sz="14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4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2.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120.xml"/></Relationships>
</file>

<file path=ppt/slides/_rels/slide1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12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0.xml"/><Relationship Id="rId1" Type="http://schemas.openxmlformats.org/officeDocument/2006/relationships/vmlDrawing" Target="../drawings/vmlDrawing1.vml"/><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20.xml"/></Relationships>
</file>

<file path=ppt/slides/_rels/slide17.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20.xml"/></Relationships>
</file>

<file path=ppt/slides/_rels/slide18.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1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2.xml"/></Relationships>
</file>

<file path=ppt/slides/_rels/slide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Layout" Target="../diagrams/layout1.xml"/><Relationship Id="rId7" Type="http://schemas.openxmlformats.org/officeDocument/2006/relationships/image" Target="../media/image34.png"/><Relationship Id="rId2" Type="http://schemas.openxmlformats.org/officeDocument/2006/relationships/diagramData" Target="../diagrams/data1.xml"/><Relationship Id="rId1" Type="http://schemas.openxmlformats.org/officeDocument/2006/relationships/slideLayout" Target="../slideLayouts/slideLayout211.xml"/><Relationship Id="rId6" Type="http://schemas.microsoft.com/office/2007/relationships/diagramDrawing" Target="../diagrams/drawing1.xml"/><Relationship Id="rId11" Type="http://schemas.openxmlformats.org/officeDocument/2006/relationships/image" Target="../media/image38.png"/><Relationship Id="rId5" Type="http://schemas.openxmlformats.org/officeDocument/2006/relationships/diagramColors" Target="../diagrams/colors1.xml"/><Relationship Id="rId10" Type="http://schemas.openxmlformats.org/officeDocument/2006/relationships/image" Target="../media/image37.png"/><Relationship Id="rId4" Type="http://schemas.openxmlformats.org/officeDocument/2006/relationships/diagramQuickStyle" Target="../diagrams/quickStyle1.xml"/><Relationship Id="rId9" Type="http://schemas.openxmlformats.org/officeDocument/2006/relationships/image" Target="../media/image36.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24.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26.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4.xml"/><Relationship Id="rId1" Type="http://schemas.openxmlformats.org/officeDocument/2006/relationships/slideLayout" Target="../slideLayouts/slideLayout193.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2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4.jpeg"/><Relationship Id="rId7"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185.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 Id="rId9" Type="http://schemas.openxmlformats.org/officeDocument/2006/relationships/image" Target="../media/image61.png"/></Relationships>
</file>

<file path=ppt/slides/_rels/slide28.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62.png"/><Relationship Id="rId1" Type="http://schemas.openxmlformats.org/officeDocument/2006/relationships/slideLayout" Target="../slideLayouts/slideLayout185.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29.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63.png"/><Relationship Id="rId1" Type="http://schemas.openxmlformats.org/officeDocument/2006/relationships/slideLayout" Target="../slideLayouts/slideLayout185.xml"/><Relationship Id="rId6" Type="http://schemas.openxmlformats.org/officeDocument/2006/relationships/image" Target="../media/image57.png"/><Relationship Id="rId5" Type="http://schemas.openxmlformats.org/officeDocument/2006/relationships/image" Target="../media/image56.jpeg"/><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11.xml"/></Relationships>
</file>

<file path=ppt/slides/_rels/slide3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55.xml"/><Relationship Id="rId1" Type="http://schemas.openxmlformats.org/officeDocument/2006/relationships/vmlDrawing" Target="../drawings/vmlDrawing2.vml"/><Relationship Id="rId5" Type="http://schemas.openxmlformats.org/officeDocument/2006/relationships/image" Target="../media/image65.jpeg"/><Relationship Id="rId4" Type="http://schemas.openxmlformats.org/officeDocument/2006/relationships/image" Target="../media/image64.wmf"/></Relationships>
</file>

<file path=ppt/slides/_rels/slide3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5.xml"/><Relationship Id="rId1" Type="http://schemas.openxmlformats.org/officeDocument/2006/relationships/slideLayout" Target="../slideLayouts/slideLayout233.xml"/><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31.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image" Target="../media/image68.tiff"/><Relationship Id="rId1" Type="http://schemas.openxmlformats.org/officeDocument/2006/relationships/slideLayout" Target="../slideLayouts/slideLayout121.xml"/><Relationship Id="rId4" Type="http://schemas.openxmlformats.org/officeDocument/2006/relationships/image" Target="../media/image70.png"/></Relationships>
</file>

<file path=ppt/slides/_rels/slide34.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12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1.xml"/></Relationships>
</file>

<file path=ppt/slides/_rels/slide4.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20.xml"/></Relationships>
</file>

<file path=ppt/slides/_rels/slide5.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120.xml"/></Relationships>
</file>

<file path=ppt/slides/_rels/slide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9.xml"/></Relationships>
</file>

<file path=ppt/slides/_rels/slide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3" Type="http://schemas.openxmlformats.org/officeDocument/2006/relationships/image" Target="../media/image44.tiff"/><Relationship Id="rId2" Type="http://schemas.openxmlformats.org/officeDocument/2006/relationships/notesSlide" Target="../notesSlides/notesSlide1.xml"/><Relationship Id="rId1" Type="http://schemas.openxmlformats.org/officeDocument/2006/relationships/slideLayout" Target="../slideLayouts/slideLayout12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4387" name="Rectangle 1869"/>
          <p:cNvSpPr>
            <a:spLocks noChangeArrowheads="1"/>
          </p:cNvSpPr>
          <p:nvPr/>
        </p:nvSpPr>
        <p:spPr bwMode="auto">
          <a:xfrm>
            <a:off x="390525" y="174625"/>
            <a:ext cx="853440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mn-cs"/>
            </a:endParaRPr>
          </a:p>
        </p:txBody>
      </p:sp>
      <p:sp>
        <p:nvSpPr>
          <p:cNvPr id="144388" name="Rectangle 1870"/>
          <p:cNvSpPr>
            <a:spLocks noChangeArrowheads="1"/>
          </p:cNvSpPr>
          <p:nvPr/>
        </p:nvSpPr>
        <p:spPr bwMode="auto">
          <a:xfrm>
            <a:off x="0" y="5543550"/>
            <a:ext cx="9223375" cy="78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1200" cap="none" spc="0" normalizeH="0" baseline="0" noProof="0">
              <a:ln>
                <a:noFill/>
              </a:ln>
              <a:solidFill>
                <a:srgbClr val="FFFFFF"/>
              </a:solidFill>
              <a:effectLst/>
              <a:uLnTx/>
              <a:uFillTx/>
              <a:latin typeface="Arial"/>
              <a:ea typeface="+mn-ea"/>
              <a:cs typeface="+mn-cs"/>
            </a:endParaRPr>
          </a:p>
        </p:txBody>
      </p:sp>
      <p:sp>
        <p:nvSpPr>
          <p:cNvPr id="9" name="Text Box 1876"/>
          <p:cNvSpPr txBox="1">
            <a:spLocks noChangeArrowheads="1"/>
          </p:cNvSpPr>
          <p:nvPr/>
        </p:nvSpPr>
        <p:spPr bwMode="auto">
          <a:xfrm>
            <a:off x="-619125" y="5200650"/>
            <a:ext cx="103727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rgbClr val="FFCC00"/>
              </a:buClr>
              <a:buChar char="•"/>
              <a:defRPr sz="2900" b="1">
                <a:solidFill>
                  <a:srgbClr val="89CFFF"/>
                </a:solidFill>
                <a:latin typeface="Arial" pitchFamily="34" charset="0"/>
              </a:defRPr>
            </a:lvl1pPr>
            <a:lvl2pPr marL="742950" indent="-285750" eaLnBrk="0" hangingPunct="0">
              <a:buClr>
                <a:srgbClr val="FFCC00"/>
              </a:buClr>
              <a:buChar char="–"/>
              <a:defRPr sz="2900" b="1">
                <a:solidFill>
                  <a:schemeClr val="tx1"/>
                </a:solidFill>
                <a:latin typeface="Arial" pitchFamily="34" charset="0"/>
              </a:defRPr>
            </a:lvl2pPr>
            <a:lvl3pPr marL="1143000" indent="-228600" eaLnBrk="0" hangingPunct="0">
              <a:buClr>
                <a:srgbClr val="FFCC00"/>
              </a:buClr>
              <a:buChar char="•"/>
              <a:defRPr sz="2900">
                <a:solidFill>
                  <a:schemeClr val="tx1"/>
                </a:solidFill>
                <a:latin typeface="Arial" pitchFamily="34" charset="0"/>
              </a:defRPr>
            </a:lvl3pPr>
            <a:lvl4pPr marL="1600200" indent="-228600" eaLnBrk="0" hangingPunct="0">
              <a:buClr>
                <a:srgbClr val="FFCC00"/>
              </a:buClr>
              <a:buChar char="•"/>
              <a:defRPr sz="2900">
                <a:solidFill>
                  <a:schemeClr val="tx1"/>
                </a:solidFill>
                <a:latin typeface="Arial" pitchFamily="34" charset="0"/>
              </a:defRPr>
            </a:lvl4pPr>
            <a:lvl5pPr marL="2057400" indent="-228600" eaLnBrk="0" hangingPunct="0">
              <a:spcBef>
                <a:spcPct val="20000"/>
              </a:spcBef>
              <a:buChar char="»"/>
              <a:defRPr sz="2100">
                <a:solidFill>
                  <a:schemeClr val="tx1"/>
                </a:solidFill>
                <a:latin typeface="Times New Roman" pitchFamily="18" charset="0"/>
              </a:defRPr>
            </a:lvl5pPr>
            <a:lvl6pPr marL="2514600" indent="-228600" eaLnBrk="0" fontAlgn="base" hangingPunct="0">
              <a:spcBef>
                <a:spcPct val="20000"/>
              </a:spcBef>
              <a:spcAft>
                <a:spcPct val="0"/>
              </a:spcAft>
              <a:buChar char="»"/>
              <a:defRPr sz="2100">
                <a:solidFill>
                  <a:schemeClr val="tx1"/>
                </a:solidFill>
                <a:latin typeface="Times New Roman" pitchFamily="18" charset="0"/>
              </a:defRPr>
            </a:lvl6pPr>
            <a:lvl7pPr marL="2971800" indent="-228600" eaLnBrk="0" fontAlgn="base" hangingPunct="0">
              <a:spcBef>
                <a:spcPct val="20000"/>
              </a:spcBef>
              <a:spcAft>
                <a:spcPct val="0"/>
              </a:spcAft>
              <a:buChar char="»"/>
              <a:defRPr sz="2100">
                <a:solidFill>
                  <a:schemeClr val="tx1"/>
                </a:solidFill>
                <a:latin typeface="Times New Roman" pitchFamily="18" charset="0"/>
              </a:defRPr>
            </a:lvl7pPr>
            <a:lvl8pPr marL="3429000" indent="-228600" eaLnBrk="0" fontAlgn="base" hangingPunct="0">
              <a:spcBef>
                <a:spcPct val="20000"/>
              </a:spcBef>
              <a:spcAft>
                <a:spcPct val="0"/>
              </a:spcAft>
              <a:buChar char="»"/>
              <a:defRPr sz="2100">
                <a:solidFill>
                  <a:schemeClr val="tx1"/>
                </a:solidFill>
                <a:latin typeface="Times New Roman" pitchFamily="18" charset="0"/>
              </a:defRPr>
            </a:lvl8pPr>
            <a:lvl9pPr marL="3886200" indent="-228600" eaLnBrk="0" fontAlgn="base" hangingPunct="0">
              <a:spcBef>
                <a:spcPct val="20000"/>
              </a:spcBef>
              <a:spcAft>
                <a:spcPct val="0"/>
              </a:spcAft>
              <a:buChar char="»"/>
              <a:defRPr sz="2100">
                <a:solidFill>
                  <a:schemeClr val="tx1"/>
                </a:solidFill>
                <a:latin typeface="Times New Roman" pitchFamily="18" charset="0"/>
              </a:defRPr>
            </a:lvl9pPr>
          </a:lstStyle>
          <a:p>
            <a:pPr marL="0" marR="0" lvl="0" indent="0" algn="ctr" defTabSz="914400" rtl="0" eaLnBrk="0" fontAlgn="base" latinLnBrk="0" hangingPunct="0">
              <a:lnSpc>
                <a:spcPct val="50000"/>
              </a:lnSpc>
              <a:spcBef>
                <a:spcPct val="50000"/>
              </a:spcBef>
              <a:spcAft>
                <a:spcPct val="0"/>
              </a:spcAft>
              <a:buClrTx/>
              <a:buSzTx/>
              <a:buFontTx/>
              <a:buNone/>
              <a:tabLst/>
              <a:defRPr/>
            </a:pPr>
            <a:r>
              <a:rPr kumimoji="0" lang="es-ES" altLang="en-US" sz="1600" b="1" i="0" u="none" strike="noStrike" kern="1200" cap="none" spc="0" normalizeH="0" baseline="0" noProof="0" dirty="0" err="1">
                <a:ln>
                  <a:noFill/>
                </a:ln>
                <a:solidFill>
                  <a:srgbClr val="FFFFFF"/>
                </a:solidFill>
                <a:effectLst/>
                <a:uLnTx/>
                <a:uFillTx/>
                <a:latin typeface="Arial" pitchFamily="34" charset="0"/>
                <a:ea typeface="+mn-ea"/>
                <a:cs typeface="+mn-cs"/>
              </a:rPr>
              <a:t>Dominick</a:t>
            </a:r>
            <a:r>
              <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rPr>
              <a:t> J. </a:t>
            </a:r>
            <a:r>
              <a:rPr kumimoji="0" lang="es-ES" altLang="en-US" sz="1600" b="1" i="0" u="none" strike="noStrike" kern="1200" cap="none" spc="0" normalizeH="0" baseline="0" noProof="0" dirty="0" err="1">
                <a:ln>
                  <a:noFill/>
                </a:ln>
                <a:solidFill>
                  <a:srgbClr val="FFFFFF"/>
                </a:solidFill>
                <a:effectLst/>
                <a:uLnTx/>
                <a:uFillTx/>
                <a:latin typeface="Arial" pitchFamily="34" charset="0"/>
                <a:ea typeface="+mn-ea"/>
                <a:cs typeface="+mn-cs"/>
              </a:rPr>
              <a:t>Angiolillo</a:t>
            </a:r>
            <a:r>
              <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rPr>
              <a:t>, MD</a:t>
            </a:r>
            <a:r>
              <a:rPr kumimoji="0" lang="es-ES_tradnl" altLang="en-US" sz="1600" b="1" i="0" u="none" strike="noStrike" kern="1200" cap="none" spc="0" normalizeH="0" baseline="0" noProof="0" dirty="0">
                <a:ln>
                  <a:noFill/>
                </a:ln>
                <a:solidFill>
                  <a:srgbClr val="FFFFFF"/>
                </a:solidFill>
                <a:effectLst/>
                <a:uLnTx/>
                <a:uFillTx/>
                <a:latin typeface="Arial" pitchFamily="34" charset="0"/>
                <a:ea typeface="+mn-ea"/>
                <a:cs typeface="+mn-cs"/>
              </a:rPr>
              <a:t>, PhD</a:t>
            </a:r>
            <a:endPar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endParaRPr>
          </a:p>
          <a:p>
            <a:pPr marL="0" marR="0" lvl="0" indent="0" algn="ctr" defTabSz="914400" rtl="0" eaLnBrk="0" fontAlgn="base" latinLnBrk="0" hangingPunct="0">
              <a:lnSpc>
                <a:spcPct val="50000"/>
              </a:lnSpc>
              <a:spcBef>
                <a:spcPct val="50000"/>
              </a:spcBef>
              <a:spcAft>
                <a:spcPct val="0"/>
              </a:spcAft>
              <a:buClrTx/>
              <a:buSzTx/>
              <a:buFontTx/>
              <a:buNone/>
              <a:tabLst/>
              <a:defRPr/>
            </a:pPr>
            <a:r>
              <a:rPr kumimoji="0" lang="es-ES" altLang="en-US" sz="1600" b="1" i="0" u="none" strike="noStrike" kern="1200" cap="none" spc="0" normalizeH="0" baseline="0" noProof="0" dirty="0" err="1">
                <a:ln>
                  <a:noFill/>
                </a:ln>
                <a:solidFill>
                  <a:srgbClr val="FFFFFF"/>
                </a:solidFill>
                <a:effectLst/>
                <a:uLnTx/>
                <a:uFillTx/>
                <a:latin typeface="Arial" pitchFamily="34" charset="0"/>
                <a:ea typeface="+mn-ea"/>
                <a:cs typeface="+mn-cs"/>
              </a:rPr>
              <a:t>Professor</a:t>
            </a:r>
            <a:r>
              <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rPr>
              <a:t> of Medicine</a:t>
            </a:r>
          </a:p>
          <a:p>
            <a:pPr marL="0" marR="0" lvl="0" indent="0" algn="ctr" defTabSz="914400" rtl="0" eaLnBrk="0" fontAlgn="base" latinLnBrk="0" hangingPunct="0">
              <a:lnSpc>
                <a:spcPct val="50000"/>
              </a:lnSpc>
              <a:spcBef>
                <a:spcPct val="50000"/>
              </a:spcBef>
              <a:spcAft>
                <a:spcPct val="0"/>
              </a:spcAft>
              <a:buClrTx/>
              <a:buSzTx/>
              <a:buFontTx/>
              <a:buNone/>
              <a:tabLst/>
              <a:defRPr/>
            </a:pPr>
            <a:r>
              <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rPr>
              <a:t>Medical Director  - Cardiovascular </a:t>
            </a:r>
            <a:r>
              <a:rPr kumimoji="0" lang="es-ES" altLang="en-US" sz="1600" b="1" i="0" u="none" strike="noStrike" kern="1200" cap="none" spc="0" normalizeH="0" baseline="0" noProof="0" dirty="0" err="1">
                <a:ln>
                  <a:noFill/>
                </a:ln>
                <a:solidFill>
                  <a:srgbClr val="FFFFFF"/>
                </a:solidFill>
                <a:effectLst/>
                <a:uLnTx/>
                <a:uFillTx/>
                <a:latin typeface="Arial" pitchFamily="34" charset="0"/>
                <a:ea typeface="+mn-ea"/>
                <a:cs typeface="+mn-cs"/>
              </a:rPr>
              <a:t>Research</a:t>
            </a:r>
            <a:endPar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endParaRPr>
          </a:p>
          <a:p>
            <a:pPr marL="0" marR="0" lvl="0" indent="0" algn="ctr" defTabSz="914400" rtl="0" eaLnBrk="0" fontAlgn="base" latinLnBrk="0" hangingPunct="0">
              <a:lnSpc>
                <a:spcPct val="50000"/>
              </a:lnSpc>
              <a:spcBef>
                <a:spcPct val="50000"/>
              </a:spcBef>
              <a:spcAft>
                <a:spcPct val="0"/>
              </a:spcAft>
              <a:buClrTx/>
              <a:buSzTx/>
              <a:buFontTx/>
              <a:buNone/>
              <a:tabLst/>
              <a:defRPr/>
            </a:pPr>
            <a:r>
              <a:rPr kumimoji="0" lang="es-ES" altLang="en-US" sz="1600" b="1" i="0" u="none" strike="noStrike" kern="1200" cap="none" spc="0" normalizeH="0" baseline="0" noProof="0" dirty="0" err="1">
                <a:ln>
                  <a:noFill/>
                </a:ln>
                <a:solidFill>
                  <a:srgbClr val="FFFFFF"/>
                </a:solidFill>
                <a:effectLst/>
                <a:uLnTx/>
                <a:uFillTx/>
                <a:latin typeface="Arial" pitchFamily="34" charset="0"/>
                <a:ea typeface="+mn-ea"/>
                <a:cs typeface="+mn-cs"/>
              </a:rPr>
              <a:t>Program</a:t>
            </a:r>
            <a:r>
              <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rPr>
              <a:t> Director – </a:t>
            </a:r>
            <a:r>
              <a:rPr kumimoji="0" lang="es-ES" altLang="en-US" sz="1600" b="1" i="0" u="none" strike="noStrike" kern="1200" cap="none" spc="0" normalizeH="0" baseline="0" noProof="0" dirty="0" err="1">
                <a:ln>
                  <a:noFill/>
                </a:ln>
                <a:solidFill>
                  <a:srgbClr val="FFFFFF"/>
                </a:solidFill>
                <a:effectLst/>
                <a:uLnTx/>
                <a:uFillTx/>
                <a:latin typeface="Arial" pitchFamily="34" charset="0"/>
                <a:ea typeface="+mn-ea"/>
                <a:cs typeface="+mn-cs"/>
              </a:rPr>
              <a:t>Interventional</a:t>
            </a:r>
            <a:r>
              <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rPr>
              <a:t> </a:t>
            </a:r>
            <a:r>
              <a:rPr kumimoji="0" lang="es-ES" altLang="en-US" sz="1600" b="1" i="0" u="none" strike="noStrike" kern="1200" cap="none" spc="0" normalizeH="0" baseline="0" noProof="0" dirty="0" err="1">
                <a:ln>
                  <a:noFill/>
                </a:ln>
                <a:solidFill>
                  <a:srgbClr val="FFFFFF"/>
                </a:solidFill>
                <a:effectLst/>
                <a:uLnTx/>
                <a:uFillTx/>
                <a:latin typeface="Arial" pitchFamily="34" charset="0"/>
                <a:ea typeface="+mn-ea"/>
                <a:cs typeface="+mn-cs"/>
              </a:rPr>
              <a:t>Cardiology</a:t>
            </a:r>
            <a:r>
              <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rPr>
              <a:t> </a:t>
            </a:r>
            <a:r>
              <a:rPr kumimoji="0" lang="es-ES" altLang="en-US" sz="1600" b="1" i="0" u="none" strike="noStrike" kern="1200" cap="none" spc="0" normalizeH="0" baseline="0" noProof="0" dirty="0" err="1">
                <a:ln>
                  <a:noFill/>
                </a:ln>
                <a:solidFill>
                  <a:srgbClr val="FFFFFF"/>
                </a:solidFill>
                <a:effectLst/>
                <a:uLnTx/>
                <a:uFillTx/>
                <a:latin typeface="Arial" pitchFamily="34" charset="0"/>
                <a:ea typeface="+mn-ea"/>
                <a:cs typeface="+mn-cs"/>
              </a:rPr>
              <a:t>Fellowship</a:t>
            </a:r>
            <a:endPar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endParaRPr>
          </a:p>
          <a:p>
            <a:pPr marL="0" marR="0" lvl="0" indent="0" algn="ctr" defTabSz="914400" rtl="0" eaLnBrk="0" fontAlgn="base" latinLnBrk="0" hangingPunct="0">
              <a:lnSpc>
                <a:spcPct val="50000"/>
              </a:lnSpc>
              <a:spcBef>
                <a:spcPct val="50000"/>
              </a:spcBef>
              <a:spcAft>
                <a:spcPct val="0"/>
              </a:spcAft>
              <a:buClrTx/>
              <a:buSzTx/>
              <a:buFontTx/>
              <a:buNone/>
              <a:tabLst/>
              <a:defRPr/>
            </a:pPr>
            <a:r>
              <a:rPr kumimoji="0" lang="es-ES" altLang="en-US" sz="1600" b="1" i="0" u="none" strike="noStrike" kern="1200" cap="none" spc="0" normalizeH="0" baseline="0" noProof="0" dirty="0" err="1">
                <a:ln>
                  <a:noFill/>
                </a:ln>
                <a:solidFill>
                  <a:srgbClr val="FFFFFF"/>
                </a:solidFill>
                <a:effectLst/>
                <a:uLnTx/>
                <a:uFillTx/>
                <a:latin typeface="Arial" pitchFamily="34" charset="0"/>
                <a:ea typeface="+mn-ea"/>
                <a:cs typeface="+mn-cs"/>
              </a:rPr>
              <a:t>University</a:t>
            </a:r>
            <a:r>
              <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rPr>
              <a:t> of Florida </a:t>
            </a:r>
            <a:r>
              <a:rPr kumimoji="0" lang="es-ES" altLang="en-US" sz="1600" b="1" i="0" u="none" strike="noStrike" kern="1200" cap="none" spc="0" normalizeH="0" baseline="0" noProof="0" dirty="0" err="1">
                <a:ln>
                  <a:noFill/>
                </a:ln>
                <a:solidFill>
                  <a:srgbClr val="FFFFFF"/>
                </a:solidFill>
                <a:effectLst/>
                <a:uLnTx/>
                <a:uFillTx/>
                <a:latin typeface="Arial" pitchFamily="34" charset="0"/>
                <a:ea typeface="+mn-ea"/>
                <a:cs typeface="+mn-cs"/>
              </a:rPr>
              <a:t>College</a:t>
            </a:r>
            <a:r>
              <a:rPr kumimoji="0" lang="es-ES" altLang="en-US" sz="1600" b="1" i="0" u="none" strike="noStrike" kern="1200" cap="none" spc="0" normalizeH="0" baseline="0" noProof="0" dirty="0">
                <a:ln>
                  <a:noFill/>
                </a:ln>
                <a:solidFill>
                  <a:srgbClr val="FFFFFF"/>
                </a:solidFill>
                <a:effectLst/>
                <a:uLnTx/>
                <a:uFillTx/>
                <a:latin typeface="Arial" pitchFamily="34" charset="0"/>
                <a:ea typeface="+mn-ea"/>
                <a:cs typeface="+mn-cs"/>
              </a:rPr>
              <a:t> of Medicine - Jacksonville</a:t>
            </a:r>
          </a:p>
        </p:txBody>
      </p:sp>
      <p:pic>
        <p:nvPicPr>
          <p:cNvPr id="7" name="Picture 1872" descr="Hospital Camp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24000"/>
            <a:ext cx="7748337"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 Box 1874"/>
          <p:cNvSpPr txBox="1">
            <a:spLocks noChangeArrowheads="1"/>
          </p:cNvSpPr>
          <p:nvPr/>
        </p:nvSpPr>
        <p:spPr bwMode="auto">
          <a:xfrm>
            <a:off x="152400" y="304800"/>
            <a:ext cx="8915400" cy="10464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Clr>
                <a:srgbClr val="FFCC00"/>
              </a:buClr>
              <a:buChar char="•"/>
              <a:defRPr sz="2900" b="1">
                <a:solidFill>
                  <a:srgbClr val="89CFFF"/>
                </a:solidFill>
                <a:latin typeface="Arial" panose="020B0604020202020204" pitchFamily="34" charset="0"/>
              </a:defRPr>
            </a:lvl1pPr>
            <a:lvl2pPr marL="742950" indent="-285750">
              <a:buClr>
                <a:srgbClr val="FFCC00"/>
              </a:buClr>
              <a:buChar char="–"/>
              <a:defRPr sz="2900" b="1">
                <a:solidFill>
                  <a:schemeClr val="tx1"/>
                </a:solidFill>
                <a:latin typeface="Arial" panose="020B0604020202020204" pitchFamily="34" charset="0"/>
              </a:defRPr>
            </a:lvl2pPr>
            <a:lvl3pPr marL="1143000" indent="-228600">
              <a:buClr>
                <a:srgbClr val="FFCC00"/>
              </a:buClr>
              <a:buChar char="•"/>
              <a:defRPr sz="2900">
                <a:solidFill>
                  <a:schemeClr val="tx1"/>
                </a:solidFill>
                <a:latin typeface="Arial" panose="020B0604020202020204" pitchFamily="34" charset="0"/>
              </a:defRPr>
            </a:lvl3pPr>
            <a:lvl4pPr marL="1600200" indent="-228600">
              <a:buClr>
                <a:srgbClr val="FFCC00"/>
              </a:buClr>
              <a:buChar char="•"/>
              <a:defRPr sz="2900">
                <a:solidFill>
                  <a:schemeClr val="tx1"/>
                </a:solidFill>
                <a:latin typeface="Arial" panose="020B0604020202020204" pitchFamily="34" charset="0"/>
              </a:defRPr>
            </a:lvl4pPr>
            <a:lvl5pPr marL="2057400" indent="-228600">
              <a:spcBef>
                <a:spcPct val="20000"/>
              </a:spcBef>
              <a:buChar char="»"/>
              <a:defRPr sz="21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1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1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1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100">
                <a:solidFill>
                  <a:schemeClr val="tx1"/>
                </a:solidFill>
                <a:latin typeface="Times New Roman" panose="02020603050405020304" pitchFamily="18" charset="0"/>
              </a:defRPr>
            </a:lvl9pPr>
          </a:lstStyle>
          <a:p>
            <a:pPr marL="0" marR="0" lvl="0" indent="0" algn="ctr" defTabSz="914400" eaLnBrk="1" fontAlgn="auto" latinLnBrk="0" hangingPunct="1">
              <a:lnSpc>
                <a:spcPct val="100000"/>
              </a:lnSpc>
              <a:spcBef>
                <a:spcPts val="0"/>
              </a:spcBef>
              <a:spcAft>
                <a:spcPts val="1200"/>
              </a:spcAft>
              <a:buClrTx/>
              <a:buSzTx/>
              <a:buFontTx/>
              <a:buNone/>
              <a:tabLst/>
              <a:defRPr/>
            </a:pPr>
            <a:r>
              <a:rPr kumimoji="0" lang="en-US" altLang="en-US" sz="2600" b="1" i="0" u="none" strike="noStrike" kern="0" cap="none" spc="0" normalizeH="0" baseline="0" noProof="0" dirty="0" smtClean="0">
                <a:ln>
                  <a:noFill/>
                </a:ln>
                <a:solidFill>
                  <a:srgbClr val="FFC000"/>
                </a:solidFill>
                <a:effectLst/>
                <a:uLnTx/>
                <a:uFillTx/>
              </a:rPr>
              <a:t>Antithrombotic Therapy in AF patients undergoing PCI</a:t>
            </a:r>
          </a:p>
          <a:p>
            <a:pPr marL="0" marR="0" lvl="0" indent="0" algn="ctr" defTabSz="914400" eaLnBrk="1" fontAlgn="auto" latinLnBrk="0" hangingPunct="1">
              <a:lnSpc>
                <a:spcPct val="100000"/>
              </a:lnSpc>
              <a:spcBef>
                <a:spcPts val="0"/>
              </a:spcBef>
              <a:spcAft>
                <a:spcPts val="1200"/>
              </a:spcAft>
              <a:buClrTx/>
              <a:buSzTx/>
              <a:buFontTx/>
              <a:buNone/>
              <a:tabLst/>
              <a:defRPr/>
            </a:pPr>
            <a:r>
              <a:rPr lang="en-US" altLang="en-US" sz="2600" i="1" kern="0" dirty="0" smtClean="0">
                <a:solidFill>
                  <a:schemeClr val="tx1"/>
                </a:solidFill>
              </a:rPr>
              <a:t>Practical Recommendations</a:t>
            </a:r>
            <a:endParaRPr kumimoji="0" lang="en-US" altLang="en-US" sz="2600" b="1" i="1" u="none" strike="noStrike" kern="0" cap="none" spc="0" normalizeH="0" baseline="0" noProof="0" dirty="0">
              <a:ln>
                <a:noFill/>
              </a:ln>
              <a:solidFill>
                <a:schemeClr val="tx1"/>
              </a:solidFill>
              <a:effectLst/>
              <a:uLnTx/>
              <a:uFillTx/>
            </a:endParaRPr>
          </a:p>
        </p:txBody>
      </p:sp>
    </p:spTree>
    <p:extLst>
      <p:ext uri="{BB962C8B-B14F-4D97-AF65-F5344CB8AC3E}">
        <p14:creationId xmlns:p14="http://schemas.microsoft.com/office/powerpoint/2010/main" val="35779752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8991600" cy="677722"/>
          </a:xfrm>
          <a:solidFill>
            <a:srgbClr val="000066"/>
          </a:solidFill>
          <a:ln w="19050">
            <a:solidFill>
              <a:schemeClr val="bg2">
                <a:lumMod val="60000"/>
                <a:lumOff val="40000"/>
              </a:schemeClr>
            </a:solidFill>
          </a:ln>
        </p:spPr>
        <p:txBody>
          <a:bodyPr/>
          <a:lstStyle/>
          <a:p>
            <a:pPr algn="ctr"/>
            <a:r>
              <a:rPr lang="en-US" sz="2100" dirty="0">
                <a:solidFill>
                  <a:srgbClr val="FFFFCC"/>
                </a:solidFill>
                <a:effectLst/>
              </a:rPr>
              <a:t>Summary of key changes between 2016 and 2018 Expert Consensus on Antithrombotic Management of AF patients undergoing PCI</a:t>
            </a:r>
          </a:p>
        </p:txBody>
      </p:sp>
      <p:graphicFrame>
        <p:nvGraphicFramePr>
          <p:cNvPr id="5" name="Table 4"/>
          <p:cNvGraphicFramePr>
            <a:graphicFrameLocks noGrp="1"/>
          </p:cNvGraphicFramePr>
          <p:nvPr>
            <p:extLst/>
          </p:nvPr>
        </p:nvGraphicFramePr>
        <p:xfrm>
          <a:off x="108736" y="914400"/>
          <a:ext cx="8865740" cy="5630688"/>
        </p:xfrm>
        <a:graphic>
          <a:graphicData uri="http://schemas.openxmlformats.org/drawingml/2006/table">
            <a:tbl>
              <a:tblPr firstRow="1" firstCol="1" bandRow="1">
                <a:tableStyleId>{5C22544A-7EE6-4342-B048-85BDC9FD1C3A}</a:tableStyleId>
              </a:tblPr>
              <a:tblGrid>
                <a:gridCol w="2810612">
                  <a:extLst>
                    <a:ext uri="{9D8B030D-6E8A-4147-A177-3AD203B41FA5}">
                      <a16:colId xmlns:a16="http://schemas.microsoft.com/office/drawing/2014/main" val="3559669841"/>
                    </a:ext>
                  </a:extLst>
                </a:gridCol>
                <a:gridCol w="3103790">
                  <a:extLst>
                    <a:ext uri="{9D8B030D-6E8A-4147-A177-3AD203B41FA5}">
                      <a16:colId xmlns:a16="http://schemas.microsoft.com/office/drawing/2014/main" val="1163428601"/>
                    </a:ext>
                  </a:extLst>
                </a:gridCol>
                <a:gridCol w="2951338">
                  <a:extLst>
                    <a:ext uri="{9D8B030D-6E8A-4147-A177-3AD203B41FA5}">
                      <a16:colId xmlns:a16="http://schemas.microsoft.com/office/drawing/2014/main" val="3357220719"/>
                    </a:ext>
                  </a:extLst>
                </a:gridCol>
              </a:tblGrid>
              <a:tr h="420031">
                <a:tc>
                  <a:txBody>
                    <a:bodyPr/>
                    <a:lstStyle/>
                    <a:p>
                      <a:pPr marL="0" marR="0" algn="l">
                        <a:lnSpc>
                          <a:spcPct val="115000"/>
                        </a:lnSpc>
                        <a:spcBef>
                          <a:spcPts val="0"/>
                        </a:spcBef>
                        <a:spcAft>
                          <a:spcPts val="0"/>
                        </a:spcAft>
                      </a:pPr>
                      <a:r>
                        <a:rPr lang="en-US" sz="1200" dirty="0">
                          <a:solidFill>
                            <a:schemeClr val="tx1"/>
                          </a:solidFill>
                          <a:effectLst/>
                        </a:rPr>
                        <a:t> </a:t>
                      </a:r>
                      <a:endParaRPr lang="en-US" sz="1100" dirty="0">
                        <a:solidFill>
                          <a:schemeClr val="tx1"/>
                        </a:solidFill>
                        <a:effectLst/>
                      </a:endParaRPr>
                    </a:p>
                    <a:p>
                      <a:pPr marL="0" marR="0" algn="l">
                        <a:lnSpc>
                          <a:spcPct val="115000"/>
                        </a:lnSpc>
                        <a:spcBef>
                          <a:spcPts val="0"/>
                        </a:spcBef>
                        <a:spcAft>
                          <a:spcPts val="0"/>
                        </a:spcAft>
                      </a:pPr>
                      <a:r>
                        <a:rPr lang="en-US" sz="1200" dirty="0">
                          <a:solidFill>
                            <a:schemeClr val="tx1"/>
                          </a:solidFill>
                          <a:effectLst/>
                        </a:rPr>
                        <a:t> </a:t>
                      </a:r>
                      <a:endParaRPr lang="en-US" sz="11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tc>
                  <a:txBody>
                    <a:bodyPr/>
                    <a:lstStyle/>
                    <a:p>
                      <a:pPr marL="0" marR="0" algn="ctr">
                        <a:lnSpc>
                          <a:spcPct val="115000"/>
                        </a:lnSpc>
                        <a:spcBef>
                          <a:spcPts val="0"/>
                        </a:spcBef>
                        <a:spcAft>
                          <a:spcPts val="0"/>
                        </a:spcAft>
                      </a:pPr>
                      <a:r>
                        <a:rPr lang="en-US" sz="1600" dirty="0">
                          <a:solidFill>
                            <a:srgbClr val="FFC000"/>
                          </a:solidFill>
                          <a:effectLst/>
                        </a:rPr>
                        <a:t>2016 Expert Consensus</a:t>
                      </a:r>
                      <a:endParaRPr lang="en-US" sz="14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tc>
                  <a:txBody>
                    <a:bodyPr/>
                    <a:lstStyle/>
                    <a:p>
                      <a:pPr marL="0" marR="0" algn="ctr">
                        <a:lnSpc>
                          <a:spcPct val="115000"/>
                        </a:lnSpc>
                        <a:spcBef>
                          <a:spcPts val="0"/>
                        </a:spcBef>
                        <a:spcAft>
                          <a:spcPts val="0"/>
                        </a:spcAft>
                      </a:pPr>
                      <a:r>
                        <a:rPr lang="en-US" sz="1600" dirty="0">
                          <a:solidFill>
                            <a:srgbClr val="FFC000"/>
                          </a:solidFill>
                          <a:effectLst/>
                        </a:rPr>
                        <a:t>2018 Expert </a:t>
                      </a:r>
                      <a:r>
                        <a:rPr lang="en-US" sz="1600" dirty="0" smtClean="0">
                          <a:solidFill>
                            <a:srgbClr val="FFC000"/>
                          </a:solidFill>
                          <a:effectLst/>
                        </a:rPr>
                        <a:t>Consensus</a:t>
                      </a:r>
                      <a:endParaRPr lang="en-US" sz="14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extLst>
                  <a:ext uri="{0D108BD9-81ED-4DB2-BD59-A6C34878D82A}">
                    <a16:rowId xmlns:a16="http://schemas.microsoft.com/office/drawing/2014/main" val="3752087206"/>
                  </a:ext>
                </a:extLst>
              </a:tr>
              <a:tr h="1132568">
                <a:tc>
                  <a:txBody>
                    <a:bodyPr/>
                    <a:lstStyle/>
                    <a:p>
                      <a:pPr marL="0" marR="0" algn="l">
                        <a:lnSpc>
                          <a:spcPct val="115000"/>
                        </a:lnSpc>
                        <a:spcBef>
                          <a:spcPts val="0"/>
                        </a:spcBef>
                        <a:spcAft>
                          <a:spcPts val="0"/>
                        </a:spcAft>
                      </a:pPr>
                      <a:r>
                        <a:rPr lang="en-US" sz="1600" dirty="0" smtClean="0">
                          <a:solidFill>
                            <a:srgbClr val="FFFF00"/>
                          </a:solidFill>
                          <a:effectLst/>
                        </a:rPr>
                        <a:t>Choice of anticoagulant</a:t>
                      </a:r>
                      <a:endParaRPr lang="en-US"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tc>
                  <a:txBody>
                    <a:bodyPr/>
                    <a:lstStyle/>
                    <a:p>
                      <a:pPr marL="0" marR="0" algn="l">
                        <a:lnSpc>
                          <a:spcPct val="115000"/>
                        </a:lnSpc>
                        <a:spcBef>
                          <a:spcPts val="0"/>
                        </a:spcBef>
                        <a:spcAft>
                          <a:spcPts val="0"/>
                        </a:spcAft>
                      </a:pPr>
                      <a:r>
                        <a:rPr lang="en-US" sz="1300" b="1" dirty="0">
                          <a:solidFill>
                            <a:schemeClr val="tx1"/>
                          </a:solidFill>
                          <a:effectLst/>
                        </a:rPr>
                        <a:t>VKA or NOAC may be both considered, with choice of agent at the discretion of the treating physician and taking into consideration patient preference</a:t>
                      </a:r>
                      <a:endParaRPr lang="en-US"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tc>
                  <a:txBody>
                    <a:bodyPr/>
                    <a:lstStyle/>
                    <a:p>
                      <a:pPr marL="0" marR="0" algn="l">
                        <a:lnSpc>
                          <a:spcPct val="115000"/>
                        </a:lnSpc>
                        <a:spcBef>
                          <a:spcPts val="0"/>
                        </a:spcBef>
                        <a:spcAft>
                          <a:spcPts val="0"/>
                        </a:spcAft>
                      </a:pPr>
                      <a:r>
                        <a:rPr lang="en-US" sz="1300" b="1" dirty="0">
                          <a:solidFill>
                            <a:schemeClr val="tx1"/>
                          </a:solidFill>
                          <a:effectLst/>
                        </a:rPr>
                        <a:t>A NOAC (rather than a VKA) should generally be preferred in most patients unless contraindicated</a:t>
                      </a:r>
                      <a:endParaRPr lang="en-US"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extLst>
                  <a:ext uri="{0D108BD9-81ED-4DB2-BD59-A6C34878D82A}">
                    <a16:rowId xmlns:a16="http://schemas.microsoft.com/office/drawing/2014/main" val="1194156409"/>
                  </a:ext>
                </a:extLst>
              </a:tr>
              <a:tr h="1362036">
                <a:tc>
                  <a:txBody>
                    <a:bodyPr/>
                    <a:lstStyle/>
                    <a:p>
                      <a:pPr marL="0" marR="0" algn="l">
                        <a:lnSpc>
                          <a:spcPct val="115000"/>
                        </a:lnSpc>
                        <a:spcBef>
                          <a:spcPts val="0"/>
                        </a:spcBef>
                        <a:spcAft>
                          <a:spcPts val="0"/>
                        </a:spcAft>
                      </a:pPr>
                      <a:r>
                        <a:rPr lang="en-US" sz="1600" dirty="0">
                          <a:solidFill>
                            <a:srgbClr val="FFFF00"/>
                          </a:solidFill>
                          <a:effectLst/>
                        </a:rPr>
                        <a:t>Choice of P2Y</a:t>
                      </a:r>
                      <a:r>
                        <a:rPr lang="en-US" sz="1600" baseline="-25000" dirty="0">
                          <a:solidFill>
                            <a:srgbClr val="FFFF00"/>
                          </a:solidFill>
                          <a:effectLst/>
                        </a:rPr>
                        <a:t>12</a:t>
                      </a:r>
                      <a:r>
                        <a:rPr lang="en-US" sz="1600" dirty="0">
                          <a:solidFill>
                            <a:srgbClr val="FFFF00"/>
                          </a:solidFill>
                          <a:effectLst/>
                        </a:rPr>
                        <a:t> inhibitor</a:t>
                      </a:r>
                      <a:endParaRPr lang="en-US"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tc>
                  <a:txBody>
                    <a:bodyPr/>
                    <a:lstStyle/>
                    <a:p>
                      <a:pPr marL="0" marR="0" algn="l">
                        <a:lnSpc>
                          <a:spcPct val="115000"/>
                        </a:lnSpc>
                        <a:spcBef>
                          <a:spcPts val="0"/>
                        </a:spcBef>
                        <a:spcAft>
                          <a:spcPts val="0"/>
                        </a:spcAft>
                      </a:pPr>
                      <a:r>
                        <a:rPr lang="en-US" sz="1300" b="1" dirty="0" err="1">
                          <a:solidFill>
                            <a:schemeClr val="tx1"/>
                          </a:solidFill>
                          <a:effectLst/>
                        </a:rPr>
                        <a:t>Clopidogrel</a:t>
                      </a:r>
                      <a:r>
                        <a:rPr lang="en-US" sz="1300" b="1" dirty="0">
                          <a:solidFill>
                            <a:schemeClr val="tx1"/>
                          </a:solidFill>
                          <a:effectLst/>
                        </a:rPr>
                        <a:t> is the P2Y</a:t>
                      </a:r>
                      <a:r>
                        <a:rPr lang="en-US" sz="1300" b="1" baseline="-25000" dirty="0">
                          <a:solidFill>
                            <a:schemeClr val="tx1"/>
                          </a:solidFill>
                          <a:effectLst/>
                        </a:rPr>
                        <a:t>12</a:t>
                      </a:r>
                      <a:r>
                        <a:rPr lang="en-US" sz="1300" b="1" dirty="0">
                          <a:solidFill>
                            <a:schemeClr val="tx1"/>
                          </a:solidFill>
                          <a:effectLst/>
                        </a:rPr>
                        <a:t> inhibitor of choice; avoid </a:t>
                      </a:r>
                      <a:r>
                        <a:rPr lang="en-US" sz="1300" b="1" dirty="0" err="1">
                          <a:solidFill>
                            <a:schemeClr val="tx1"/>
                          </a:solidFill>
                          <a:effectLst/>
                        </a:rPr>
                        <a:t>prasugrel</a:t>
                      </a:r>
                      <a:r>
                        <a:rPr lang="en-US" sz="1300" b="1" dirty="0">
                          <a:solidFill>
                            <a:schemeClr val="tx1"/>
                          </a:solidFill>
                          <a:effectLst/>
                        </a:rPr>
                        <a:t> or </a:t>
                      </a:r>
                      <a:r>
                        <a:rPr lang="en-US" sz="1300" b="1" dirty="0" err="1">
                          <a:solidFill>
                            <a:schemeClr val="tx1"/>
                          </a:solidFill>
                          <a:effectLst/>
                        </a:rPr>
                        <a:t>ticagrelor</a:t>
                      </a:r>
                      <a:endParaRPr lang="en-US"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tc>
                  <a:txBody>
                    <a:bodyPr/>
                    <a:lstStyle/>
                    <a:p>
                      <a:pPr marL="0" marR="0" algn="l">
                        <a:lnSpc>
                          <a:spcPct val="115000"/>
                        </a:lnSpc>
                        <a:spcBef>
                          <a:spcPts val="0"/>
                        </a:spcBef>
                        <a:spcAft>
                          <a:spcPts val="0"/>
                        </a:spcAft>
                      </a:pPr>
                      <a:r>
                        <a:rPr lang="en-US" sz="1300" b="1" dirty="0" err="1">
                          <a:solidFill>
                            <a:schemeClr val="tx1"/>
                          </a:solidFill>
                          <a:effectLst/>
                        </a:rPr>
                        <a:t>Clopidogrel</a:t>
                      </a:r>
                      <a:r>
                        <a:rPr lang="en-US" sz="1300" b="1" dirty="0">
                          <a:solidFill>
                            <a:schemeClr val="tx1"/>
                          </a:solidFill>
                          <a:effectLst/>
                        </a:rPr>
                        <a:t> is the P2Y</a:t>
                      </a:r>
                      <a:r>
                        <a:rPr lang="en-US" sz="1300" b="1" baseline="-25000" dirty="0">
                          <a:solidFill>
                            <a:schemeClr val="tx1"/>
                          </a:solidFill>
                          <a:effectLst/>
                        </a:rPr>
                        <a:t>12</a:t>
                      </a:r>
                      <a:r>
                        <a:rPr lang="en-US" sz="1300" b="1" dirty="0">
                          <a:solidFill>
                            <a:schemeClr val="tx1"/>
                          </a:solidFill>
                          <a:effectLst/>
                        </a:rPr>
                        <a:t> inhibitor of choice; </a:t>
                      </a:r>
                      <a:r>
                        <a:rPr lang="en-US" sz="1300" b="1" dirty="0" err="1">
                          <a:solidFill>
                            <a:schemeClr val="tx1"/>
                          </a:solidFill>
                          <a:effectLst/>
                        </a:rPr>
                        <a:t>ticagrelor</a:t>
                      </a:r>
                      <a:r>
                        <a:rPr lang="en-US" sz="1300" b="1" dirty="0">
                          <a:solidFill>
                            <a:schemeClr val="tx1"/>
                          </a:solidFill>
                          <a:effectLst/>
                        </a:rPr>
                        <a:t> may represent a reasonable treatment option in patients at high ischemic/thrombotic and low bleeding risk; avoid </a:t>
                      </a:r>
                      <a:r>
                        <a:rPr lang="en-US" sz="1300" b="1" dirty="0" err="1">
                          <a:solidFill>
                            <a:schemeClr val="tx1"/>
                          </a:solidFill>
                          <a:effectLst/>
                        </a:rPr>
                        <a:t>prasugrel</a:t>
                      </a:r>
                      <a:endParaRPr lang="en-US"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extLst>
                  <a:ext uri="{0D108BD9-81ED-4DB2-BD59-A6C34878D82A}">
                    <a16:rowId xmlns:a16="http://schemas.microsoft.com/office/drawing/2014/main" val="1960377190"/>
                  </a:ext>
                </a:extLst>
              </a:tr>
              <a:tr h="2703846">
                <a:tc>
                  <a:txBody>
                    <a:bodyPr/>
                    <a:lstStyle/>
                    <a:p>
                      <a:pPr marL="0" marR="0" algn="l">
                        <a:lnSpc>
                          <a:spcPct val="115000"/>
                        </a:lnSpc>
                        <a:spcBef>
                          <a:spcPts val="0"/>
                        </a:spcBef>
                        <a:spcAft>
                          <a:spcPts val="0"/>
                        </a:spcAft>
                      </a:pPr>
                      <a:r>
                        <a:rPr lang="en-US" sz="1600" dirty="0">
                          <a:solidFill>
                            <a:srgbClr val="FFFF00"/>
                          </a:solidFill>
                          <a:effectLst/>
                        </a:rPr>
                        <a:t>Strategy </a:t>
                      </a:r>
                      <a:endParaRPr lang="en-US" sz="1600" dirty="0" smtClean="0">
                        <a:solidFill>
                          <a:srgbClr val="FFFF00"/>
                        </a:solidFill>
                        <a:effectLst/>
                      </a:endParaRPr>
                    </a:p>
                    <a:p>
                      <a:pPr marL="0" marR="0" algn="l">
                        <a:lnSpc>
                          <a:spcPct val="115000"/>
                        </a:lnSpc>
                        <a:spcBef>
                          <a:spcPts val="0"/>
                        </a:spcBef>
                        <a:spcAft>
                          <a:spcPts val="0"/>
                        </a:spcAft>
                      </a:pPr>
                      <a:r>
                        <a:rPr lang="en-US" sz="1600" dirty="0" smtClean="0">
                          <a:solidFill>
                            <a:srgbClr val="FFFF00"/>
                          </a:solidFill>
                          <a:effectLst/>
                        </a:rPr>
                        <a:t>(</a:t>
                      </a:r>
                      <a:r>
                        <a:rPr lang="en-US" sz="1600" dirty="0">
                          <a:solidFill>
                            <a:srgbClr val="FFFF00"/>
                          </a:solidFill>
                          <a:effectLst/>
                        </a:rPr>
                        <a:t>double vs triple therapy)</a:t>
                      </a:r>
                      <a:endParaRPr lang="en-US" sz="1400" dirty="0">
                        <a:solidFill>
                          <a:srgbClr val="FFFF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tc>
                  <a:txBody>
                    <a:bodyPr/>
                    <a:lstStyle/>
                    <a:p>
                      <a:pPr marL="0" marR="0" algn="l">
                        <a:lnSpc>
                          <a:spcPct val="115000"/>
                        </a:lnSpc>
                        <a:spcBef>
                          <a:spcPts val="0"/>
                        </a:spcBef>
                        <a:spcAft>
                          <a:spcPts val="0"/>
                        </a:spcAft>
                      </a:pPr>
                      <a:r>
                        <a:rPr lang="en-US" sz="1300" b="1" dirty="0">
                          <a:solidFill>
                            <a:schemeClr val="tx1"/>
                          </a:solidFill>
                          <a:effectLst/>
                        </a:rPr>
                        <a:t>DAPT in adjunct to OAC (i.e., triple-therapy) should not extend to a full 12 months; consider SAPT (preferably </a:t>
                      </a:r>
                      <a:r>
                        <a:rPr lang="en-US" sz="1300" b="1" dirty="0" err="1">
                          <a:solidFill>
                            <a:schemeClr val="tx1"/>
                          </a:solidFill>
                          <a:effectLst/>
                        </a:rPr>
                        <a:t>clopidogrel</a:t>
                      </a:r>
                      <a:r>
                        <a:rPr lang="en-US" sz="1300" b="1" dirty="0">
                          <a:solidFill>
                            <a:schemeClr val="tx1"/>
                          </a:solidFill>
                          <a:effectLst/>
                        </a:rPr>
                        <a:t> and dropping aspirin) in adjunct to OAC (i.e., double-therapy) as early as possible (0 to 6 months post-stenting) depending on the ischemic/thrombotic and bleeding risk profile</a:t>
                      </a:r>
                      <a:endParaRPr lang="en-US"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tc>
                  <a:txBody>
                    <a:bodyPr/>
                    <a:lstStyle/>
                    <a:p>
                      <a:pPr marL="0" marR="0" algn="l">
                        <a:lnSpc>
                          <a:spcPct val="115000"/>
                        </a:lnSpc>
                        <a:spcBef>
                          <a:spcPts val="0"/>
                        </a:spcBef>
                        <a:spcAft>
                          <a:spcPts val="0"/>
                        </a:spcAft>
                      </a:pPr>
                      <a:r>
                        <a:rPr lang="en-US" sz="1300" b="1" dirty="0">
                          <a:solidFill>
                            <a:schemeClr val="tx1"/>
                          </a:solidFill>
                          <a:effectLst/>
                        </a:rPr>
                        <a:t>A double-therapy regimen (OAC plus P2Y</a:t>
                      </a:r>
                      <a:r>
                        <a:rPr lang="en-US" sz="1300" b="1" baseline="-25000" dirty="0">
                          <a:solidFill>
                            <a:schemeClr val="tx1"/>
                          </a:solidFill>
                          <a:effectLst/>
                        </a:rPr>
                        <a:t>12</a:t>
                      </a:r>
                      <a:r>
                        <a:rPr lang="en-US" sz="1300" b="1" dirty="0">
                          <a:solidFill>
                            <a:schemeClr val="tx1"/>
                          </a:solidFill>
                          <a:effectLst/>
                        </a:rPr>
                        <a:t> inhibitor) immediately after hospital discharge should be considered for most patients, while extending the use of aspirin beyond hospital discharge (i.e., triple-therapy) should be considered only for patients at high ischemic/thrombotic and low bleeding risks and for a limited period of time (e.g., 1 month</a:t>
                      </a:r>
                      <a:r>
                        <a:rPr lang="en-US" sz="1300" b="1" dirty="0" smtClean="0">
                          <a:solidFill>
                            <a:schemeClr val="tx1"/>
                          </a:solidFill>
                          <a:effectLst/>
                        </a:rPr>
                        <a:t>)</a:t>
                      </a:r>
                      <a:endParaRPr lang="en-US" sz="1300" b="1"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9307" marR="49307" marT="0" marB="0">
                    <a:solidFill>
                      <a:srgbClr val="000066"/>
                    </a:solidFill>
                  </a:tcPr>
                </a:tc>
                <a:extLst>
                  <a:ext uri="{0D108BD9-81ED-4DB2-BD59-A6C34878D82A}">
                    <a16:rowId xmlns:a16="http://schemas.microsoft.com/office/drawing/2014/main" val="4257066866"/>
                  </a:ext>
                </a:extLst>
              </a:tr>
            </a:tbl>
          </a:graphicData>
        </a:graphic>
      </p:graphicFrame>
      <p:sp>
        <p:nvSpPr>
          <p:cNvPr id="3" name="Rectangle 2"/>
          <p:cNvSpPr/>
          <p:nvPr/>
        </p:nvSpPr>
        <p:spPr>
          <a:xfrm>
            <a:off x="108736" y="918679"/>
            <a:ext cx="8865740" cy="5614203"/>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6" name="Segnaposto testo 3"/>
          <p:cNvSpPr>
            <a:spLocks noGrp="1"/>
          </p:cNvSpPr>
          <p:nvPr>
            <p:ph type="body" sz="quarter" idx="10"/>
          </p:nvPr>
        </p:nvSpPr>
        <p:spPr bwMode="auto">
          <a:xfrm>
            <a:off x="5891931" y="6611779"/>
            <a:ext cx="3175869" cy="246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sz="1000" dirty="0" smtClean="0">
                <a:solidFill>
                  <a:schemeClr val="tx1"/>
                </a:solidFill>
                <a:effectLst/>
                <a:latin typeface="+mj-lt"/>
                <a:ea typeface="ＭＳ Ｐゴシック" pitchFamily="34" charset="-128"/>
              </a:rPr>
              <a:t>Angiolillo DJ et al. Circulation 2018; </a:t>
            </a:r>
            <a:r>
              <a:rPr lang="en-US" sz="1000" dirty="0">
                <a:solidFill>
                  <a:schemeClr val="tx1"/>
                </a:solidFill>
                <a:effectLst/>
                <a:latin typeface="+mj-lt"/>
              </a:rPr>
              <a:t>138:527–536.</a:t>
            </a:r>
            <a:endParaRPr sz="1000" dirty="0">
              <a:solidFill>
                <a:schemeClr val="tx1"/>
              </a:solidFill>
              <a:effectLst/>
              <a:latin typeface="+mj-lt"/>
              <a:ea typeface="ＭＳ Ｐゴシック" pitchFamily="34" charset="-128"/>
            </a:endParaRPr>
          </a:p>
        </p:txBody>
      </p:sp>
    </p:spTree>
    <p:extLst>
      <p:ext uri="{BB962C8B-B14F-4D97-AF65-F5344CB8AC3E}">
        <p14:creationId xmlns:p14="http://schemas.microsoft.com/office/powerpoint/2010/main" val="581884898"/>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85726" y="2490787"/>
            <a:ext cx="8915400" cy="557213"/>
          </a:xfrm>
          <a:solidFill>
            <a:srgbClr val="000066"/>
          </a:solidFill>
          <a:ln>
            <a:solidFill>
              <a:srgbClr val="33CC33"/>
            </a:solidFill>
          </a:ln>
        </p:spPr>
        <p:txBody>
          <a:bodyPr/>
          <a:lstStyle/>
          <a:p>
            <a:pPr lvl="0" algn="ctr" defTabSz="914400">
              <a:lnSpc>
                <a:spcPct val="100000"/>
              </a:lnSpc>
              <a:defRPr/>
            </a:pPr>
            <a:r>
              <a:rPr lang="en-US" sz="2700" kern="1200" dirty="0" smtClean="0">
                <a:solidFill>
                  <a:srgbClr val="FFFFFF"/>
                </a:solidFill>
                <a:effectLst>
                  <a:outerShdw blurRad="50800" dist="38100" dir="2700000" algn="tl" rotWithShape="0">
                    <a:prstClr val="black">
                      <a:alpha val="40000"/>
                    </a:prstClr>
                  </a:outerShdw>
                </a:effectLst>
                <a:latin typeface="Arial" charset="0"/>
                <a:ea typeface="ＭＳ Ｐゴシック" charset="0"/>
                <a:cs typeface="+mn-cs"/>
              </a:rPr>
              <a:t>Why drop aspirin in AF + PCI patients on OAC?</a:t>
            </a:r>
            <a:endParaRPr lang="en-US" dirty="0"/>
          </a:p>
        </p:txBody>
      </p:sp>
    </p:spTree>
    <p:extLst>
      <p:ext uri="{BB962C8B-B14F-4D97-AF65-F5344CB8AC3E}">
        <p14:creationId xmlns:p14="http://schemas.microsoft.com/office/powerpoint/2010/main" val="260753056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30822" y="346369"/>
            <a:ext cx="9067800" cy="511523"/>
          </a:xfrm>
          <a:solidFill>
            <a:srgbClr val="000066"/>
          </a:solidFill>
          <a:ln>
            <a:solidFill>
              <a:srgbClr val="92D050"/>
            </a:solidFill>
          </a:ln>
        </p:spPr>
        <p:txBody>
          <a:bodyPr/>
          <a:lstStyle/>
          <a:p>
            <a:pPr lvl="0" algn="ctr" defTabSz="914400">
              <a:lnSpc>
                <a:spcPct val="100000"/>
              </a:lnSpc>
              <a:defRPr/>
            </a:pPr>
            <a:r>
              <a:rPr lang="en-US" sz="2700" kern="1200" dirty="0">
                <a:solidFill>
                  <a:srgbClr val="FFFFFF"/>
                </a:solidFill>
                <a:effectLst>
                  <a:outerShdw blurRad="50800" dist="38100" dir="2700000" algn="tl" rotWithShape="0">
                    <a:prstClr val="black">
                      <a:alpha val="40000"/>
                    </a:prstClr>
                  </a:outerShdw>
                </a:effectLst>
                <a:latin typeface="Arial" charset="0"/>
                <a:ea typeface="ＭＳ Ｐゴシック" charset="0"/>
                <a:cs typeface="+mn-cs"/>
              </a:rPr>
              <a:t>Aspirin-free Strategies in Cardiovascular </a:t>
            </a:r>
            <a:r>
              <a:rPr lang="en-US" sz="2700" kern="1200" dirty="0" smtClean="0">
                <a:solidFill>
                  <a:srgbClr val="FFFFFF"/>
                </a:solidFill>
                <a:effectLst>
                  <a:outerShdw blurRad="50800" dist="38100" dir="2700000" algn="tl" rotWithShape="0">
                    <a:prstClr val="black">
                      <a:alpha val="40000"/>
                    </a:prstClr>
                  </a:outerShdw>
                </a:effectLst>
                <a:latin typeface="Arial" charset="0"/>
                <a:ea typeface="ＭＳ Ｐゴシック" charset="0"/>
                <a:cs typeface="+mn-cs"/>
              </a:rPr>
              <a:t>Disease</a:t>
            </a:r>
            <a:endParaRPr lang="en-US" dirty="0"/>
          </a:p>
        </p:txBody>
      </p:sp>
      <p:sp>
        <p:nvSpPr>
          <p:cNvPr id="11" name="Segnaposto testo 2"/>
          <p:cNvSpPr txBox="1">
            <a:spLocks/>
          </p:cNvSpPr>
          <p:nvPr/>
        </p:nvSpPr>
        <p:spPr bwMode="auto">
          <a:xfrm>
            <a:off x="4731945" y="6554788"/>
            <a:ext cx="427553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lvl1pPr marL="257175" indent="-257175" algn="r" rtl="0" eaLnBrk="0" fontAlgn="base" hangingPunct="0">
              <a:spcBef>
                <a:spcPct val="0"/>
              </a:spcBef>
              <a:spcAft>
                <a:spcPct val="0"/>
              </a:spcAft>
              <a:buClr>
                <a:srgbClr val="FDE25E"/>
              </a:buClr>
              <a:defRPr lang="it-IT" sz="1050" b="1" i="0" kern="1200" dirty="0" smtClean="0">
                <a:solidFill>
                  <a:srgbClr val="FFFF00"/>
                </a:solidFill>
                <a:latin typeface="Arial" charset="0"/>
                <a:ea typeface="ＭＳ Ｐゴシック" charset="0"/>
                <a:cs typeface="ＭＳ Ｐゴシック" charset="0"/>
              </a:defRPr>
            </a:lvl1pPr>
            <a:lvl2pPr marL="557213" indent="-214313" algn="l" rtl="0" eaLnBrk="0" fontAlgn="base" hangingPunct="0">
              <a:spcBef>
                <a:spcPct val="30000"/>
              </a:spcBef>
              <a:spcAft>
                <a:spcPct val="0"/>
              </a:spcAft>
              <a:buClr>
                <a:schemeClr val="tx2"/>
              </a:buClr>
              <a:buSzPct val="70000"/>
              <a:buFont typeface="Wingdings 2" panose="05020102010507070707" pitchFamily="18" charset="2"/>
              <a:buChar char="¡"/>
              <a:defRPr lang="it-IT" sz="2100" b="1" kern="1200" dirty="0" smtClean="0">
                <a:solidFill>
                  <a:schemeClr val="tx1"/>
                </a:solidFill>
                <a:latin typeface="Arial" charset="0"/>
                <a:ea typeface="ＭＳ Ｐゴシック" charset="0"/>
                <a:cs typeface="ＭＳ Ｐゴシック" charset="0"/>
              </a:defRPr>
            </a:lvl2pPr>
            <a:lvl3pPr marL="857250" indent="-171450" algn="l" rtl="0" eaLnBrk="0" fontAlgn="base" hangingPunct="0">
              <a:spcBef>
                <a:spcPct val="30000"/>
              </a:spcBef>
              <a:spcAft>
                <a:spcPct val="0"/>
              </a:spcAft>
              <a:buChar char="•"/>
              <a:defRPr lang="it-IT" b="1" kern="1200" dirty="0" smtClean="0">
                <a:solidFill>
                  <a:schemeClr val="tx1"/>
                </a:solidFill>
                <a:latin typeface="Arial" charset="0"/>
                <a:ea typeface="ＭＳ Ｐゴシック" charset="0"/>
                <a:cs typeface="ＭＳ Ｐゴシック" charset="0"/>
              </a:defRPr>
            </a:lvl3pPr>
            <a:lvl4pPr marL="1200150" indent="-171450" algn="l" rtl="0" eaLnBrk="0" fontAlgn="base" hangingPunct="0">
              <a:spcBef>
                <a:spcPct val="30000"/>
              </a:spcBef>
              <a:spcAft>
                <a:spcPct val="0"/>
              </a:spcAft>
              <a:buChar char="–"/>
              <a:defRPr lang="it-IT" sz="1500" b="1" kern="1200" dirty="0" smtClean="0">
                <a:solidFill>
                  <a:schemeClr val="tx1"/>
                </a:solidFill>
                <a:latin typeface="Arial" charset="0"/>
                <a:ea typeface="ＭＳ Ｐゴシック" charset="0"/>
                <a:cs typeface="ＭＳ Ｐゴシック" charset="0"/>
              </a:defRPr>
            </a:lvl4pPr>
            <a:lvl5pPr marL="1543050" indent="-171450" algn="l" rtl="0" eaLnBrk="0" fontAlgn="base" hangingPunct="0">
              <a:spcBef>
                <a:spcPct val="30000"/>
              </a:spcBef>
              <a:spcAft>
                <a:spcPct val="0"/>
              </a:spcAft>
              <a:buChar char="»"/>
              <a:defRPr lang="it-IT" sz="1500" b="1" kern="1200" dirty="0">
                <a:solidFill>
                  <a:schemeClr val="tx1"/>
                </a:solidFill>
                <a:latin typeface="Arial" charset="0"/>
                <a:ea typeface="ＭＳ Ｐゴシック" charset="0"/>
                <a:cs typeface="ＭＳ Ｐゴシック" charset="0"/>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marR="0" lvl="0" indent="0" algn="r" defTabSz="914400" rtl="0" eaLnBrk="0" fontAlgn="base" latinLnBrk="0" hangingPunct="0">
              <a:lnSpc>
                <a:spcPct val="100000"/>
              </a:lnSpc>
              <a:spcBef>
                <a:spcPct val="0"/>
              </a:spcBef>
              <a:spcAft>
                <a:spcPct val="0"/>
              </a:spcAft>
              <a:buClr>
                <a:srgbClr val="FDE25E"/>
              </a:buClr>
              <a:buSzTx/>
              <a:buFontTx/>
              <a:buNone/>
              <a:tabLst/>
              <a:defRPr/>
            </a:pPr>
            <a:r>
              <a:rPr kumimoji="0" lang="it-IT" altLang="en-US" sz="1050" b="1"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anose="020B0600070205080204" pitchFamily="34" charset="-128"/>
              </a:rPr>
              <a:t>Capodanno D &amp; Angiolillo DJ. Nat Rev Cardiol. 2018; </a:t>
            </a:r>
            <a:r>
              <a:rPr kumimoji="0" lang="it-IT" sz="1050" b="1" i="0" u="none" strike="noStrike" kern="1200" cap="none" spc="0" normalizeH="0" baseline="0" noProof="0" dirty="0" smtClean="0">
                <a:ln>
                  <a:noFill/>
                </a:ln>
                <a:solidFill>
                  <a:srgbClr val="FFFFFF"/>
                </a:solidFill>
                <a:effectLst/>
                <a:uLnTx/>
                <a:uFillTx/>
                <a:latin typeface="Arial" charset="0"/>
                <a:ea typeface="ＭＳ Ｐゴシック" charset="0"/>
              </a:rPr>
              <a:t>15:480-496</a:t>
            </a:r>
            <a:endParaRPr kumimoji="0" lang="it-IT" altLang="en-US" sz="1050" b="1"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12" name="Rettangolo 15"/>
          <p:cNvSpPr/>
          <p:nvPr/>
        </p:nvSpPr>
        <p:spPr bwMode="auto">
          <a:xfrm>
            <a:off x="4967288" y="1556963"/>
            <a:ext cx="3948112" cy="4013200"/>
          </a:xfrm>
          <a:prstGeom prst="rect">
            <a:avLst/>
          </a:prstGeom>
          <a:solidFill>
            <a:srgbClr val="002060"/>
          </a:solidFill>
          <a:ln w="9525" cap="flat" cmpd="sng" algn="ctr">
            <a:noFill/>
            <a:prstDash val="solid"/>
            <a:round/>
            <a:headEnd type="none" w="med" len="med"/>
            <a:tailEnd type="none" w="med" len="med"/>
          </a:ln>
          <a:effectLst/>
        </p:spPr>
        <p:txBody>
          <a:bodyPr lIns="68580" tIns="34290" rIns="68580" bIns="34290"/>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a:ea typeface="ヒラギノ角ゴ Pro W3" pitchFamily="112" charset="-128"/>
              <a:cs typeface="+mn-cs"/>
            </a:endParaRPr>
          </a:p>
        </p:txBody>
      </p:sp>
      <p:sp>
        <p:nvSpPr>
          <p:cNvPr id="13" name="Rettangolo 16"/>
          <p:cNvSpPr/>
          <p:nvPr/>
        </p:nvSpPr>
        <p:spPr>
          <a:xfrm>
            <a:off x="5086350" y="1619250"/>
            <a:ext cx="3657600" cy="2667000"/>
          </a:xfrm>
          <a:prstGeom prst="rect">
            <a:avLst/>
          </a:prstGeom>
        </p:spPr>
        <p:txBody>
          <a:bodyPr>
            <a:spAutoFit/>
          </a:bodyPr>
          <a:lstStyle/>
          <a:p>
            <a:pPr marL="0" marR="0" lvl="0" indent="0" algn="l" defTabSz="685800" rtl="0" eaLnBrk="1" fontAlgn="base" latinLnBrk="0" hangingPunct="1">
              <a:lnSpc>
                <a:spcPct val="100000"/>
              </a:lnSpc>
              <a:spcBef>
                <a:spcPct val="0"/>
              </a:spcBef>
              <a:spcAft>
                <a:spcPts val="450"/>
              </a:spcAft>
              <a:buClrTx/>
              <a:buSzTx/>
              <a:buFontTx/>
              <a:buNone/>
              <a:tabLst/>
              <a:defRPr/>
            </a:pPr>
            <a:r>
              <a:rPr kumimoji="0" lang="en-US" sz="2100" b="1" i="0" u="none" strike="noStrike" kern="1200" cap="none" spc="0" normalizeH="0" baseline="0" noProof="0" dirty="0">
                <a:ln>
                  <a:noFill/>
                </a:ln>
                <a:solidFill>
                  <a:srgbClr val="FCFDDD"/>
                </a:solidFill>
                <a:effectLst>
                  <a:outerShdw blurRad="50800" dist="38100" dir="2700000" algn="tl" rotWithShape="0">
                    <a:prstClr val="black">
                      <a:alpha val="40000"/>
                    </a:prstClr>
                  </a:outerShdw>
                </a:effectLst>
                <a:uLnTx/>
                <a:uFillTx/>
                <a:latin typeface="Arial"/>
                <a:ea typeface="ＭＳ Ｐゴシック" charset="0"/>
                <a:cs typeface="+mn-cs"/>
              </a:rPr>
              <a:t>Uncertainties surrounding the use of acetylsalicylic acid for secondary prevention</a:t>
            </a:r>
          </a:p>
          <a:p>
            <a:pPr marL="0" marR="0" lvl="0" indent="0" algn="l" defTabSz="685800" rtl="0" eaLnBrk="1" fontAlgn="base" latinLnBrk="0" hangingPunct="1">
              <a:lnSpc>
                <a:spcPct val="100000"/>
              </a:lnSpc>
              <a:spcBef>
                <a:spcPct val="0"/>
              </a:spcBef>
              <a:spcAft>
                <a:spcPts val="450"/>
              </a:spcAft>
              <a:buClrTx/>
              <a:buSzTx/>
              <a:buFontTx/>
              <a:buNone/>
              <a:tabLst/>
              <a:defRPr/>
            </a:pPr>
            <a:r>
              <a:rPr kumimoji="0" lang="en-US" sz="15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Three major arguments challenge the use of acetylsalicylic acid </a:t>
            </a:r>
            <a:r>
              <a:rPr kumimoji="0" lang="en-US" sz="1500" b="1" i="0" u="none" strike="noStrike" kern="1200" cap="none" spc="0" normalizeH="0" baseline="0" noProof="0" dirty="0" smtClean="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for secondary </a:t>
            </a:r>
            <a:r>
              <a:rPr kumimoji="0" lang="en-US" sz="15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prevention in combination therapy with other antithrombotic drugs.</a:t>
            </a:r>
          </a:p>
        </p:txBody>
      </p:sp>
      <p:pic>
        <p:nvPicPr>
          <p:cNvPr id="14" name="Immagine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8275" y="1574800"/>
            <a:ext cx="4799013" cy="3981450"/>
          </a:xfrm>
          <a:prstGeom prst="rect">
            <a:avLst/>
          </a:prstGeom>
          <a:noFill/>
          <a:ln w="19050">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5" name="Rectangle 14"/>
          <p:cNvSpPr/>
          <p:nvPr/>
        </p:nvSpPr>
        <p:spPr>
          <a:xfrm>
            <a:off x="168275" y="1574800"/>
            <a:ext cx="8747125" cy="40005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184906746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377" y="304800"/>
            <a:ext cx="9067801" cy="511523"/>
          </a:xfrm>
          <a:solidFill>
            <a:srgbClr val="000066"/>
          </a:solidFill>
          <a:ln>
            <a:solidFill>
              <a:srgbClr val="92D050"/>
            </a:solidFill>
          </a:ln>
        </p:spPr>
        <p:txBody>
          <a:bodyPr/>
          <a:lstStyle/>
          <a:p>
            <a:pPr lvl="0" algn="ctr" defTabSz="914400">
              <a:lnSpc>
                <a:spcPct val="100000"/>
              </a:lnSpc>
              <a:defRPr/>
            </a:pPr>
            <a:r>
              <a:rPr lang="en-US" sz="2700" kern="1200" dirty="0">
                <a:solidFill>
                  <a:srgbClr val="FFFFFF"/>
                </a:solidFill>
                <a:effectLst>
                  <a:outerShdw blurRad="50800" dist="38100" dir="2700000" algn="tl" rotWithShape="0">
                    <a:prstClr val="black">
                      <a:alpha val="40000"/>
                    </a:prstClr>
                  </a:outerShdw>
                </a:effectLst>
                <a:latin typeface="Arial" charset="0"/>
                <a:ea typeface="ＭＳ Ｐゴシック" charset="0"/>
                <a:cs typeface="+mn-cs"/>
              </a:rPr>
              <a:t>Emerging Concepts: </a:t>
            </a:r>
            <a:r>
              <a:rPr lang="en-US" sz="2700" kern="1200" dirty="0">
                <a:solidFill>
                  <a:srgbClr val="FCFDDD"/>
                </a:solidFill>
                <a:effectLst>
                  <a:outerShdw blurRad="50800" dist="38100" dir="2700000" algn="tl" rotWithShape="0">
                    <a:prstClr val="black">
                      <a:alpha val="40000"/>
                    </a:prstClr>
                  </a:outerShdw>
                </a:effectLst>
                <a:latin typeface="Arial" charset="0"/>
                <a:ea typeface="ＭＳ Ｐゴシック" charset="0"/>
                <a:cs typeface="+mn-cs"/>
              </a:rPr>
              <a:t>Dual-Pathway Inhibition (DPI</a:t>
            </a:r>
            <a:r>
              <a:rPr lang="en-US" sz="2700" kern="1200" dirty="0" smtClean="0">
                <a:solidFill>
                  <a:srgbClr val="FCFDDD"/>
                </a:solidFill>
                <a:effectLst>
                  <a:outerShdw blurRad="50800" dist="38100" dir="2700000" algn="tl" rotWithShape="0">
                    <a:prstClr val="black">
                      <a:alpha val="40000"/>
                    </a:prstClr>
                  </a:outerShdw>
                </a:effectLst>
                <a:latin typeface="Arial" charset="0"/>
                <a:ea typeface="ＭＳ Ｐゴシック" charset="0"/>
                <a:cs typeface="+mn-cs"/>
              </a:rPr>
              <a:t>)</a:t>
            </a:r>
            <a:endParaRPr lang="en-US" dirty="0"/>
          </a:p>
        </p:txBody>
      </p:sp>
      <p:pic>
        <p:nvPicPr>
          <p:cNvPr id="10" name="Immagine 5"/>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62100"/>
            <a:ext cx="5564188" cy="4013200"/>
          </a:xfrm>
          <a:prstGeom prst="rect">
            <a:avLst/>
          </a:prstGeom>
          <a:noFill/>
          <a:ln w="9525">
            <a:solidFill>
              <a:srgbClr val="E12B43"/>
            </a:solidFill>
            <a:miter lim="800000"/>
            <a:headEnd/>
            <a:tailEnd/>
          </a:ln>
          <a:extLst>
            <a:ext uri="{909E8E84-426E-40DD-AFC4-6F175D3DCCD1}">
              <a14:hiddenFill xmlns:a14="http://schemas.microsoft.com/office/drawing/2010/main">
                <a:solidFill>
                  <a:srgbClr val="FFFFFF"/>
                </a:solidFill>
              </a14:hiddenFill>
            </a:ext>
          </a:extLst>
        </p:spPr>
      </p:pic>
      <p:sp>
        <p:nvSpPr>
          <p:cNvPr id="13" name="Rettangolo 15"/>
          <p:cNvSpPr/>
          <p:nvPr/>
        </p:nvSpPr>
        <p:spPr bwMode="auto">
          <a:xfrm>
            <a:off x="5716588" y="1562100"/>
            <a:ext cx="3198812" cy="4013200"/>
          </a:xfrm>
          <a:prstGeom prst="rect">
            <a:avLst/>
          </a:prstGeom>
          <a:solidFill>
            <a:srgbClr val="002060"/>
          </a:solidFill>
          <a:ln w="9525" cap="flat" cmpd="sng" algn="ctr">
            <a:solidFill>
              <a:srgbClr val="E12B43"/>
            </a:solidFill>
            <a:prstDash val="solid"/>
            <a:round/>
            <a:headEnd type="none" w="med" len="med"/>
            <a:tailEnd type="none" w="med" len="med"/>
          </a:ln>
          <a:effectLst/>
        </p:spPr>
        <p:txBody>
          <a:bodyPr lIns="68580" tIns="34290" rIns="68580" bIns="34290"/>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a:ea typeface="ヒラギノ角ゴ Pro W3" pitchFamily="112" charset="-128"/>
              <a:cs typeface="+mn-cs"/>
            </a:endParaRPr>
          </a:p>
        </p:txBody>
      </p:sp>
      <p:sp>
        <p:nvSpPr>
          <p:cNvPr id="14" name="Rettangolo 16"/>
          <p:cNvSpPr/>
          <p:nvPr/>
        </p:nvSpPr>
        <p:spPr>
          <a:xfrm>
            <a:off x="5830888" y="1619250"/>
            <a:ext cx="2913062" cy="3433763"/>
          </a:xfrm>
          <a:prstGeom prst="rect">
            <a:avLst/>
          </a:prstGeom>
        </p:spPr>
        <p:txBody>
          <a:bodyPr>
            <a:spAutoFit/>
          </a:bodyPr>
          <a:lstStyle/>
          <a:p>
            <a:pPr marL="0" marR="0" lvl="0" indent="0" algn="l" defTabSz="685800" rtl="0" eaLnBrk="1" fontAlgn="base" latinLnBrk="0" hangingPunct="1">
              <a:lnSpc>
                <a:spcPct val="100000"/>
              </a:lnSpc>
              <a:spcBef>
                <a:spcPct val="0"/>
              </a:spcBef>
              <a:spcAft>
                <a:spcPts val="450"/>
              </a:spcAft>
              <a:buClrTx/>
              <a:buSzTx/>
              <a:buFontTx/>
              <a:buNone/>
              <a:tabLst/>
              <a:defRPr/>
            </a:pPr>
            <a:r>
              <a:rPr kumimoji="0" lang="en-US" sz="2100" b="1" i="0" u="none" strike="noStrike" kern="1200" cap="none" spc="0" normalizeH="0" baseline="0" noProof="0" dirty="0">
                <a:ln>
                  <a:noFill/>
                </a:ln>
                <a:solidFill>
                  <a:srgbClr val="FCFDDD"/>
                </a:solidFill>
                <a:effectLst>
                  <a:outerShdw blurRad="50800" dist="38100" dir="2700000" algn="tl" rotWithShape="0">
                    <a:prstClr val="black">
                      <a:alpha val="40000"/>
                    </a:prstClr>
                  </a:outerShdw>
                </a:effectLst>
                <a:uLnTx/>
                <a:uFillTx/>
                <a:latin typeface="Arial"/>
                <a:ea typeface="ＭＳ Ｐゴシック" charset="0"/>
                <a:cs typeface="+mn-cs"/>
              </a:rPr>
              <a:t>Synergy of oral anticoagulant and antiplatelet therapy</a:t>
            </a:r>
          </a:p>
          <a:p>
            <a:pPr marL="0" marR="0" lvl="0" indent="0" algn="l" defTabSz="685800" rtl="0" eaLnBrk="1" fontAlgn="base" latinLnBrk="0" hangingPunct="1">
              <a:lnSpc>
                <a:spcPct val="100000"/>
              </a:lnSpc>
              <a:spcBef>
                <a:spcPct val="0"/>
              </a:spcBef>
              <a:spcAft>
                <a:spcPts val="450"/>
              </a:spcAft>
              <a:buClrTx/>
              <a:buSzTx/>
              <a:buFontTx/>
              <a:buNone/>
              <a:tabLst/>
              <a:defRPr/>
            </a:pPr>
            <a:r>
              <a:rPr kumimoji="0" lang="en-US" sz="15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Oral anticoagulant therapy, including direct inhibitors of factor IIa and Xa, and antiplatelet agents, such as acetylsalicylic acid and P2Y</a:t>
            </a:r>
            <a:r>
              <a:rPr kumimoji="0" lang="en-US" sz="1500" b="1" i="0" u="none" strike="noStrike" kern="1200" cap="none" spc="0" normalizeH="0" baseline="-2500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12</a:t>
            </a:r>
            <a:r>
              <a:rPr kumimoji="0" lang="en-US" sz="15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 inhibitors, synergistically target two essential components of thrombosis: coagulation and platelet activation.</a:t>
            </a:r>
          </a:p>
        </p:txBody>
      </p:sp>
      <p:sp>
        <p:nvSpPr>
          <p:cNvPr id="15" name="Segnaposto testo 2"/>
          <p:cNvSpPr txBox="1">
            <a:spLocks/>
          </p:cNvSpPr>
          <p:nvPr/>
        </p:nvSpPr>
        <p:spPr bwMode="auto">
          <a:xfrm>
            <a:off x="4731945" y="6554788"/>
            <a:ext cx="427553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prstTxWarp prst="textNoShape">
              <a:avLst/>
            </a:prstTxWarp>
            <a:spAutoFit/>
          </a:bodyPr>
          <a:lstStyle>
            <a:lvl1pPr marL="257175" indent="-257175" algn="r" rtl="0" eaLnBrk="0" fontAlgn="base" hangingPunct="0">
              <a:spcBef>
                <a:spcPct val="0"/>
              </a:spcBef>
              <a:spcAft>
                <a:spcPct val="0"/>
              </a:spcAft>
              <a:buClr>
                <a:srgbClr val="FDE25E"/>
              </a:buClr>
              <a:defRPr lang="it-IT" sz="1050" b="1" i="0" kern="1200" dirty="0" smtClean="0">
                <a:solidFill>
                  <a:srgbClr val="FFFF00"/>
                </a:solidFill>
                <a:latin typeface="Arial" charset="0"/>
                <a:ea typeface="ＭＳ Ｐゴシック" charset="0"/>
                <a:cs typeface="ＭＳ Ｐゴシック" charset="0"/>
              </a:defRPr>
            </a:lvl1pPr>
            <a:lvl2pPr marL="557213" indent="-214313" algn="l" rtl="0" eaLnBrk="0" fontAlgn="base" hangingPunct="0">
              <a:spcBef>
                <a:spcPct val="30000"/>
              </a:spcBef>
              <a:spcAft>
                <a:spcPct val="0"/>
              </a:spcAft>
              <a:buClr>
                <a:schemeClr val="tx2"/>
              </a:buClr>
              <a:buSzPct val="70000"/>
              <a:buFont typeface="Wingdings 2" panose="05020102010507070707" pitchFamily="18" charset="2"/>
              <a:buChar char="¡"/>
              <a:defRPr lang="it-IT" sz="2100" b="1" kern="1200" dirty="0" smtClean="0">
                <a:solidFill>
                  <a:schemeClr val="tx1"/>
                </a:solidFill>
                <a:latin typeface="Arial" charset="0"/>
                <a:ea typeface="ＭＳ Ｐゴシック" charset="0"/>
                <a:cs typeface="ＭＳ Ｐゴシック" charset="0"/>
              </a:defRPr>
            </a:lvl2pPr>
            <a:lvl3pPr marL="857250" indent="-171450" algn="l" rtl="0" eaLnBrk="0" fontAlgn="base" hangingPunct="0">
              <a:spcBef>
                <a:spcPct val="30000"/>
              </a:spcBef>
              <a:spcAft>
                <a:spcPct val="0"/>
              </a:spcAft>
              <a:buChar char="•"/>
              <a:defRPr lang="it-IT" b="1" kern="1200" dirty="0" smtClean="0">
                <a:solidFill>
                  <a:schemeClr val="tx1"/>
                </a:solidFill>
                <a:latin typeface="Arial" charset="0"/>
                <a:ea typeface="ＭＳ Ｐゴシック" charset="0"/>
                <a:cs typeface="ＭＳ Ｐゴシック" charset="0"/>
              </a:defRPr>
            </a:lvl3pPr>
            <a:lvl4pPr marL="1200150" indent="-171450" algn="l" rtl="0" eaLnBrk="0" fontAlgn="base" hangingPunct="0">
              <a:spcBef>
                <a:spcPct val="30000"/>
              </a:spcBef>
              <a:spcAft>
                <a:spcPct val="0"/>
              </a:spcAft>
              <a:buChar char="–"/>
              <a:defRPr lang="it-IT" sz="1500" b="1" kern="1200" dirty="0" smtClean="0">
                <a:solidFill>
                  <a:schemeClr val="tx1"/>
                </a:solidFill>
                <a:latin typeface="Arial" charset="0"/>
                <a:ea typeface="ＭＳ Ｐゴシック" charset="0"/>
                <a:cs typeface="ＭＳ Ｐゴシック" charset="0"/>
              </a:defRPr>
            </a:lvl4pPr>
            <a:lvl5pPr marL="1543050" indent="-171450" algn="l" rtl="0" eaLnBrk="0" fontAlgn="base" hangingPunct="0">
              <a:spcBef>
                <a:spcPct val="30000"/>
              </a:spcBef>
              <a:spcAft>
                <a:spcPct val="0"/>
              </a:spcAft>
              <a:buChar char="»"/>
              <a:defRPr lang="it-IT" sz="1500" b="1" kern="1200" dirty="0">
                <a:solidFill>
                  <a:schemeClr val="tx1"/>
                </a:solidFill>
                <a:latin typeface="Arial" charset="0"/>
                <a:ea typeface="ＭＳ Ｐゴシック" charset="0"/>
                <a:cs typeface="ＭＳ Ｐゴシック" charset="0"/>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marR="0" lvl="0" indent="0" algn="r" defTabSz="914400" rtl="0" eaLnBrk="0" fontAlgn="base" latinLnBrk="0" hangingPunct="0">
              <a:lnSpc>
                <a:spcPct val="100000"/>
              </a:lnSpc>
              <a:spcBef>
                <a:spcPct val="0"/>
              </a:spcBef>
              <a:spcAft>
                <a:spcPct val="0"/>
              </a:spcAft>
              <a:buClr>
                <a:srgbClr val="FDE25E"/>
              </a:buClr>
              <a:buSzTx/>
              <a:buFontTx/>
              <a:buNone/>
              <a:tabLst/>
              <a:defRPr/>
            </a:pPr>
            <a:r>
              <a:rPr kumimoji="0" lang="it-IT" altLang="en-US" sz="1050" b="1"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anose="020B0600070205080204" pitchFamily="34" charset="-128"/>
              </a:rPr>
              <a:t>Capodanno D &amp; Angiolillo DJ. Nat Rev Cardiol. 2018; </a:t>
            </a:r>
            <a:r>
              <a:rPr kumimoji="0" lang="it-IT" sz="1050" b="1" i="0" u="none" strike="noStrike" kern="1200" cap="none" spc="0" normalizeH="0" baseline="0" noProof="0" dirty="0" smtClean="0">
                <a:ln>
                  <a:noFill/>
                </a:ln>
                <a:solidFill>
                  <a:srgbClr val="FFFFFF"/>
                </a:solidFill>
                <a:effectLst/>
                <a:uLnTx/>
                <a:uFillTx/>
                <a:latin typeface="Arial" charset="0"/>
                <a:ea typeface="ＭＳ Ｐゴシック" charset="0"/>
              </a:rPr>
              <a:t>15:480-496</a:t>
            </a:r>
            <a:endParaRPr kumimoji="0" lang="it-IT" altLang="en-US" sz="1050" b="1"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16" name="Rectangle 15"/>
          <p:cNvSpPr/>
          <p:nvPr/>
        </p:nvSpPr>
        <p:spPr>
          <a:xfrm>
            <a:off x="142590" y="1546688"/>
            <a:ext cx="8747125" cy="402861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453723416"/>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2498" y="342542"/>
            <a:ext cx="9005302" cy="705422"/>
          </a:xfrm>
          <a:solidFill>
            <a:srgbClr val="000066"/>
          </a:solidFill>
          <a:ln>
            <a:solidFill>
              <a:srgbClr val="92D050"/>
            </a:solidFill>
          </a:ln>
        </p:spPr>
        <p:txBody>
          <a:bodyPr/>
          <a:lstStyle/>
          <a:p>
            <a:pPr lvl="0" defTabSz="914400" eaLnBrk="1" fontAlgn="auto" hangingPunct="1">
              <a:spcAft>
                <a:spcPts val="0"/>
              </a:spcAft>
              <a:defRPr/>
            </a:pPr>
            <a:r>
              <a:rPr lang="en-GB" sz="2200" kern="1200" dirty="0" err="1">
                <a:solidFill>
                  <a:schemeClr val="tx1"/>
                </a:solidFill>
                <a:effectLst/>
                <a:ea typeface="+mn-ea"/>
                <a:cs typeface="+mn-cs"/>
              </a:rPr>
              <a:t>Rivaroxaban</a:t>
            </a:r>
            <a:r>
              <a:rPr lang="en-GB" sz="2200" kern="1200" dirty="0">
                <a:solidFill>
                  <a:schemeClr val="tx1"/>
                </a:solidFill>
                <a:effectLst/>
                <a:ea typeface="+mn-ea"/>
                <a:cs typeface="+mn-cs"/>
              </a:rPr>
              <a:t> works synergistically with antiplatelet agents to reduce platelet activation: </a:t>
            </a:r>
            <a:r>
              <a:rPr lang="en-GB" sz="2200" i="1" kern="1200" dirty="0">
                <a:solidFill>
                  <a:schemeClr val="tx1"/>
                </a:solidFill>
                <a:effectLst/>
                <a:ea typeface="+mn-ea"/>
                <a:cs typeface="+mn-cs"/>
              </a:rPr>
              <a:t>Evidence from preclinical studies</a:t>
            </a:r>
            <a:endParaRPr lang="en-US" sz="2200" i="1" dirty="0">
              <a:solidFill>
                <a:schemeClr val="tx1"/>
              </a:solidFill>
            </a:endParaRPr>
          </a:p>
        </p:txBody>
      </p:sp>
      <p:graphicFrame>
        <p:nvGraphicFramePr>
          <p:cNvPr id="11" name="Content Placeholder 3"/>
          <p:cNvGraphicFramePr>
            <a:graphicFrameLocks/>
          </p:cNvGraphicFramePr>
          <p:nvPr>
            <p:extLst/>
          </p:nvPr>
        </p:nvGraphicFramePr>
        <p:xfrm>
          <a:off x="152397" y="2121611"/>
          <a:ext cx="8852904" cy="2255520"/>
        </p:xfrm>
        <a:graphic>
          <a:graphicData uri="http://schemas.openxmlformats.org/drawingml/2006/table">
            <a:tbl>
              <a:tblPr firstRow="1" bandRow="1"/>
              <a:tblGrid>
                <a:gridCol w="2213226">
                  <a:extLst>
                    <a:ext uri="{9D8B030D-6E8A-4147-A177-3AD203B41FA5}">
                      <a16:colId xmlns:a16="http://schemas.microsoft.com/office/drawing/2014/main" val="20000"/>
                    </a:ext>
                  </a:extLst>
                </a:gridCol>
                <a:gridCol w="2213226">
                  <a:extLst>
                    <a:ext uri="{9D8B030D-6E8A-4147-A177-3AD203B41FA5}">
                      <a16:colId xmlns:a16="http://schemas.microsoft.com/office/drawing/2014/main" val="20001"/>
                    </a:ext>
                  </a:extLst>
                </a:gridCol>
                <a:gridCol w="2213226">
                  <a:extLst>
                    <a:ext uri="{9D8B030D-6E8A-4147-A177-3AD203B41FA5}">
                      <a16:colId xmlns:a16="http://schemas.microsoft.com/office/drawing/2014/main" val="20002"/>
                    </a:ext>
                  </a:extLst>
                </a:gridCol>
                <a:gridCol w="2213226">
                  <a:extLst>
                    <a:ext uri="{9D8B030D-6E8A-4147-A177-3AD203B41FA5}">
                      <a16:colId xmlns:a16="http://schemas.microsoft.com/office/drawing/2014/main" val="20003"/>
                    </a:ext>
                  </a:extLst>
                </a:gridCol>
              </a:tblGrid>
              <a:tr h="577714">
                <a:tc rowSpan="3">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600" b="1" dirty="0">
                          <a:solidFill>
                            <a:srgbClr val="FFFF00"/>
                          </a:solidFill>
                        </a:rPr>
                        <a:t>Ticagrelor, µg/ml</a:t>
                      </a:r>
                    </a:p>
                  </a:txBody>
                  <a:tcPr marL="141817" marR="141817">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50000"/>
                      </a:schemeClr>
                    </a:solidFill>
                  </a:tcPr>
                </a:tc>
                <a:tc gridSpan="3">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600" b="1" dirty="0">
                          <a:solidFill>
                            <a:schemeClr val="accent1"/>
                          </a:solidFill>
                        </a:rPr>
                        <a:t>Inhibition of platelet aggregation, %</a:t>
                      </a:r>
                      <a:r>
                        <a:rPr lang="en-US" sz="1600" b="1" baseline="0" dirty="0">
                          <a:solidFill>
                            <a:schemeClr val="accent1"/>
                          </a:solidFill>
                        </a:rPr>
                        <a:t> </a:t>
                      </a:r>
                      <a:br>
                        <a:rPr lang="en-US" sz="1600" b="1" baseline="0" dirty="0">
                          <a:solidFill>
                            <a:schemeClr val="accent1"/>
                          </a:solidFill>
                        </a:rPr>
                      </a:br>
                      <a:r>
                        <a:rPr lang="en-US" sz="1600" b="1" baseline="0" dirty="0">
                          <a:solidFill>
                            <a:schemeClr val="accent1"/>
                          </a:solidFill>
                        </a:rPr>
                        <a:t>(m</a:t>
                      </a:r>
                      <a:r>
                        <a:rPr lang="en-GB" sz="1600" b="1" dirty="0" err="1">
                          <a:solidFill>
                            <a:schemeClr val="accent1"/>
                          </a:solidFill>
                        </a:rPr>
                        <a:t>ean</a:t>
                      </a:r>
                      <a:r>
                        <a:rPr lang="en-GB" sz="1600" b="1" dirty="0">
                          <a:solidFill>
                            <a:schemeClr val="accent1"/>
                          </a:solidFill>
                        </a:rPr>
                        <a:t> ± standard error of the mean)</a:t>
                      </a:r>
                      <a:endParaRPr lang="en-US" sz="1600" b="1" dirty="0">
                        <a:solidFill>
                          <a:schemeClr val="accent1"/>
                        </a:solidFill>
                      </a:endParaRPr>
                    </a:p>
                  </a:txBody>
                  <a:tcPr marL="141817" marR="141817" anchor="ctr">
                    <a:lnL>
                      <a:noFill/>
                    </a:lnL>
                    <a:lnR>
                      <a:no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solidFill>
                      <a:schemeClr val="bg1">
                        <a:lumMod val="5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334466">
                <a:tc vMerge="1">
                  <a:txBody>
                    <a:bodyPr/>
                    <a:lstStyle/>
                    <a:p>
                      <a:pPr algn="ctr"/>
                      <a:endParaRPr lang="en-US" dirty="0"/>
                    </a:p>
                  </a:txBody>
                  <a:tcPr/>
                </a:tc>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b="1" dirty="0">
                          <a:solidFill>
                            <a:srgbClr val="FFFF00"/>
                          </a:solidFill>
                        </a:rPr>
                        <a:t>Rivaroxaban, ng/ml</a:t>
                      </a:r>
                    </a:p>
                  </a:txBody>
                  <a:tcPr marL="141817" marR="141817" anchor="ctr">
                    <a:lnL w="12700" cap="flat" cmpd="sng" algn="ctr">
                      <a:noFill/>
                      <a:prstDash val="solid"/>
                      <a:round/>
                      <a:headEnd type="none" w="med" len="med"/>
                      <a:tailEnd type="none" w="med" len="med"/>
                    </a:lnL>
                    <a:lnR>
                      <a:noFill/>
                    </a:lnR>
                    <a:lnT w="12700" cmpd="sng">
                      <a:solidFill>
                        <a:sysClr val="windowText" lastClr="000000"/>
                      </a:solid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1"/>
                  </a:ext>
                </a:extLst>
              </a:tr>
              <a:tr h="334466">
                <a:tc vMerge="1">
                  <a:txBody>
                    <a:bodyPr/>
                    <a:lstStyle/>
                    <a:p>
                      <a:pPr algn="ctr"/>
                      <a:endParaRPr lang="en-US" dirty="0"/>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b="1" dirty="0">
                          <a:solidFill>
                            <a:srgbClr val="FFFF99"/>
                          </a:solidFill>
                        </a:rPr>
                        <a:t>0</a:t>
                      </a:r>
                    </a:p>
                  </a:txBody>
                  <a:tcPr marL="141817" marR="141817"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b="1" dirty="0">
                          <a:solidFill>
                            <a:srgbClr val="FFFF99"/>
                          </a:solidFill>
                        </a:rPr>
                        <a:t>15</a:t>
                      </a:r>
                    </a:p>
                  </a:txBody>
                  <a:tcPr marL="141817" marR="141817" anchor="ctr">
                    <a:lnL>
                      <a:noFill/>
                    </a:lnL>
                    <a:lnR>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b="1" dirty="0">
                          <a:solidFill>
                            <a:srgbClr val="FFFF99"/>
                          </a:solidFill>
                        </a:rPr>
                        <a:t>30</a:t>
                      </a:r>
                    </a:p>
                  </a:txBody>
                  <a:tcPr marL="141817" marR="141817" anchor="ctr">
                    <a:lnL>
                      <a:noFill/>
                    </a:lnL>
                    <a:lnR>
                      <a:noFill/>
                    </a:lnR>
                    <a:lnT w="12700" cap="flat" cmpd="sng" algn="ctr">
                      <a:noFill/>
                      <a:prstDash val="solid"/>
                      <a:round/>
                      <a:headEnd type="none" w="med" len="med"/>
                      <a:tailEnd type="none" w="med" len="med"/>
                    </a:lnT>
                    <a:lnB w="12700" cap="flat" cmpd="sng" algn="ctr">
                      <a:solidFill>
                        <a:sysClr val="windowText" lastClr="000000"/>
                      </a:solidFill>
                      <a:prstDash val="solid"/>
                      <a:round/>
                      <a:headEnd type="none" w="med" len="med"/>
                      <a:tailEnd type="none" w="med" len="med"/>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2"/>
                  </a:ext>
                </a:extLst>
              </a:tr>
              <a:tr h="3344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b="1" dirty="0">
                          <a:solidFill>
                            <a:srgbClr val="FFFF99"/>
                          </a:solidFill>
                        </a:rPr>
                        <a:t>0</a:t>
                      </a:r>
                    </a:p>
                  </a:txBody>
                  <a:tcPr marL="141817" marR="141817" anchor="ctr">
                    <a:lnL>
                      <a:noFill/>
                    </a:lnL>
                    <a:lnR>
                      <a:noFill/>
                    </a:lnR>
                    <a:lnT w="12700" cmpd="sng">
                      <a:solidFill>
                        <a:sysClr val="windowText" lastClr="000000"/>
                      </a:solidFill>
                    </a:lnT>
                    <a:lnB>
                      <a:no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tx1"/>
                          </a:solidFill>
                        </a:rPr>
                        <a:t>–</a:t>
                      </a:r>
                    </a:p>
                  </a:txBody>
                  <a:tcPr marL="141817" marR="141817"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tx1"/>
                          </a:solidFill>
                        </a:rPr>
                        <a:t>20±11 </a:t>
                      </a:r>
                    </a:p>
                  </a:txBody>
                  <a:tcPr marL="141817" marR="141817"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tx1"/>
                          </a:solidFill>
                        </a:rPr>
                        <a:t>37±11</a:t>
                      </a:r>
                    </a:p>
                  </a:txBody>
                  <a:tcPr marL="141817" marR="141817" anchor="ctr">
                    <a:lnL>
                      <a:noFill/>
                    </a:lnL>
                    <a:lnR>
                      <a:noFill/>
                    </a:lnR>
                    <a:lnT w="12700" cap="flat" cmpd="sng" algn="ctr">
                      <a:solidFill>
                        <a:sysClr val="windowText" lastClr="000000"/>
                      </a:solidFill>
                      <a:prstDash val="solid"/>
                      <a:round/>
                      <a:headEnd type="none" w="med" len="med"/>
                      <a:tailEnd type="none" w="med" len="med"/>
                    </a:lnT>
                    <a:lnB>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3"/>
                  </a:ext>
                </a:extLst>
              </a:tr>
              <a:tr h="3344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b="1" dirty="0">
                          <a:solidFill>
                            <a:srgbClr val="FFFF99"/>
                          </a:solidFill>
                        </a:rPr>
                        <a:t>1</a:t>
                      </a:r>
                    </a:p>
                  </a:txBody>
                  <a:tcPr marL="141817" marR="141817" anchor="ctr">
                    <a:lnL>
                      <a:noFill/>
                    </a:lnL>
                    <a:lnR>
                      <a:noFill/>
                    </a:lnR>
                    <a:lnT>
                      <a:noFill/>
                    </a:lnT>
                    <a:lnB>
                      <a:no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tx1"/>
                          </a:solidFill>
                        </a:rPr>
                        <a:t>17±6</a:t>
                      </a:r>
                    </a:p>
                  </a:txBody>
                  <a:tcPr marL="141817" marR="141817" anchor="ctr">
                    <a:lnL>
                      <a:noFill/>
                    </a:lnL>
                    <a:lnR>
                      <a:noFill/>
                    </a:lnR>
                    <a:lnT>
                      <a:noFill/>
                    </a:lnT>
                    <a:lnB>
                      <a:no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tx1"/>
                          </a:solidFill>
                        </a:rPr>
                        <a:t>52±11</a:t>
                      </a:r>
                    </a:p>
                  </a:txBody>
                  <a:tcPr marL="141817" marR="141817" anchor="ctr">
                    <a:lnL>
                      <a:noFill/>
                    </a:lnL>
                    <a:lnR>
                      <a:noFill/>
                    </a:lnR>
                    <a:lnT>
                      <a:noFill/>
                    </a:lnT>
                    <a:lnB>
                      <a:no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tx1"/>
                          </a:solidFill>
                        </a:rPr>
                        <a:t>90±4</a:t>
                      </a:r>
                    </a:p>
                  </a:txBody>
                  <a:tcPr marL="141817" marR="141817" anchor="ctr">
                    <a:lnL>
                      <a:noFill/>
                    </a:lnL>
                    <a:lnR>
                      <a:noFill/>
                    </a:lnR>
                    <a:lnT>
                      <a:noFill/>
                    </a:lnT>
                    <a:lnB>
                      <a:no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4"/>
                  </a:ext>
                </a:extLst>
              </a:tr>
              <a:tr h="33446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b="1" dirty="0">
                          <a:solidFill>
                            <a:srgbClr val="FFFF99"/>
                          </a:solidFill>
                        </a:rPr>
                        <a:t>3</a:t>
                      </a:r>
                    </a:p>
                  </a:txBody>
                  <a:tcPr marL="141817" marR="141817" anchor="ctr">
                    <a:lnL>
                      <a:noFill/>
                    </a:lnL>
                    <a:lnR>
                      <a:noFill/>
                    </a:lnR>
                    <a:lnT>
                      <a:noFill/>
                    </a:lnT>
                    <a:lnB w="12700" cmpd="sng">
                      <a:solidFill>
                        <a:sysClr val="windowText" lastClr="000000"/>
                      </a:solid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tx1"/>
                          </a:solidFill>
                        </a:rPr>
                        <a:t>31±8</a:t>
                      </a:r>
                    </a:p>
                  </a:txBody>
                  <a:tcPr marL="141817" marR="141817" anchor="ctr">
                    <a:lnL>
                      <a:noFill/>
                    </a:lnL>
                    <a:lnR>
                      <a:noFill/>
                    </a:lnR>
                    <a:lnT>
                      <a:noFill/>
                    </a:lnT>
                    <a:lnB w="12700" cmpd="sng">
                      <a:solidFill>
                        <a:sysClr val="windowText" lastClr="000000"/>
                      </a:solid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tx1"/>
                          </a:solidFill>
                        </a:rPr>
                        <a:t>76±4</a:t>
                      </a:r>
                    </a:p>
                  </a:txBody>
                  <a:tcPr marL="141817" marR="141817" anchor="ctr">
                    <a:lnL>
                      <a:noFill/>
                    </a:lnL>
                    <a:lnR>
                      <a:noFill/>
                    </a:lnR>
                    <a:lnT>
                      <a:noFill/>
                    </a:lnT>
                    <a:lnB w="12700" cmpd="sng">
                      <a:solidFill>
                        <a:sysClr val="windowText" lastClr="000000"/>
                      </a:solidFill>
                    </a:lnB>
                    <a:lnTlToBr w="12700" cmpd="sng">
                      <a:noFill/>
                      <a:prstDash val="solid"/>
                    </a:lnTlToBr>
                    <a:lnBlToTr w="12700" cmpd="sng">
                      <a:noFill/>
                      <a:prstDash val="solid"/>
                    </a:lnBlToTr>
                    <a:solidFill>
                      <a:schemeClr val="bg1">
                        <a:lumMod val="5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gn="ctr"/>
                      <a:r>
                        <a:rPr lang="en-US" sz="1600" dirty="0">
                          <a:solidFill>
                            <a:schemeClr val="tx1"/>
                          </a:solidFill>
                        </a:rPr>
                        <a:t>90±6</a:t>
                      </a:r>
                    </a:p>
                  </a:txBody>
                  <a:tcPr marL="141817" marR="141817" anchor="ctr">
                    <a:lnL>
                      <a:noFill/>
                    </a:lnL>
                    <a:lnR>
                      <a:noFill/>
                    </a:lnR>
                    <a:lnT>
                      <a:noFill/>
                    </a:lnT>
                    <a:lnB w="12700" cmpd="sng">
                      <a:solidFill>
                        <a:sysClr val="windowText" lastClr="000000"/>
                      </a:solidFill>
                    </a:lnB>
                    <a:lnTlToBr w="12700" cmpd="sng">
                      <a:noFill/>
                      <a:prstDash val="solid"/>
                    </a:lnTlToBr>
                    <a:lnBlToTr w="12700" cmpd="sng">
                      <a:noFill/>
                      <a:prstDash val="solid"/>
                    </a:lnBlToTr>
                    <a:solidFill>
                      <a:schemeClr val="bg1">
                        <a:lumMod val="50000"/>
                      </a:schemeClr>
                    </a:solidFill>
                  </a:tcPr>
                </a:tc>
                <a:extLst>
                  <a:ext uri="{0D108BD9-81ED-4DB2-BD59-A6C34878D82A}">
                    <a16:rowId xmlns:a16="http://schemas.microsoft.com/office/drawing/2014/main" val="10005"/>
                  </a:ext>
                </a:extLst>
              </a:tr>
            </a:tbl>
          </a:graphicData>
        </a:graphic>
      </p:graphicFrame>
      <p:sp>
        <p:nvSpPr>
          <p:cNvPr id="12" name="Content Placeholder 4"/>
          <p:cNvSpPr txBox="1">
            <a:spLocks/>
          </p:cNvSpPr>
          <p:nvPr/>
        </p:nvSpPr>
        <p:spPr>
          <a:xfrm>
            <a:off x="76200" y="1510295"/>
            <a:ext cx="8915400" cy="394705"/>
          </a:xfrm>
          <a:prstGeom prst="rect">
            <a:avLst/>
          </a:prstGeom>
        </p:spPr>
        <p:txBody>
          <a:bodyPr vert="horz" wrap="square" lIns="72000" tIns="72000" rIns="72000" bIns="72000" rtlCol="0">
            <a:spAutoFit/>
          </a:bodyPr>
          <a:lstStyle>
            <a:lvl1pPr marL="285750" indent="-285750" algn="l" defTabSz="914400" rtl="0" eaLnBrk="1" latinLnBrk="0" hangingPunct="1">
              <a:lnSpc>
                <a:spcPct val="90000"/>
              </a:lnSpc>
              <a:spcBef>
                <a:spcPts val="600"/>
              </a:spcBef>
              <a:spcAft>
                <a:spcPts val="300"/>
              </a:spcAft>
              <a:buClr>
                <a:schemeClr val="accent1"/>
              </a:buClr>
              <a:buFont typeface="Wingdings" panose="05000000000000000000" pitchFamily="2" charset="2"/>
              <a:buChar char="t"/>
              <a:defRPr sz="1800" b="0" kern="1200">
                <a:solidFill>
                  <a:schemeClr val="tx1"/>
                </a:solidFill>
                <a:latin typeface="+mn-lt"/>
                <a:ea typeface="+mn-ea"/>
                <a:cs typeface="+mn-cs"/>
              </a:defRPr>
            </a:lvl1pPr>
            <a:lvl2pPr marL="538163" indent="-268288" algn="l" defTabSz="914400" rtl="0" eaLnBrk="1" latinLnBrk="0" hangingPunct="1">
              <a:lnSpc>
                <a:spcPct val="90000"/>
              </a:lnSpc>
              <a:spcBef>
                <a:spcPts val="300"/>
              </a:spcBef>
              <a:spcAft>
                <a:spcPts val="300"/>
              </a:spcAft>
              <a:buClr>
                <a:schemeClr val="bg2"/>
              </a:buClr>
              <a:buFont typeface="Arial" panose="020B0604020202020204" pitchFamily="34" charset="0"/>
              <a:buChar char="•"/>
              <a:defRPr sz="1600" kern="1200">
                <a:solidFill>
                  <a:schemeClr val="tx1"/>
                </a:solidFill>
                <a:latin typeface="+mn-lt"/>
                <a:ea typeface="+mn-ea"/>
                <a:cs typeface="+mn-cs"/>
              </a:defRPr>
            </a:lvl2pPr>
            <a:lvl3pPr marL="806450" indent="-268288" algn="l" defTabSz="914400" rtl="0" eaLnBrk="1" latinLnBrk="0" hangingPunct="1">
              <a:lnSpc>
                <a:spcPct val="90000"/>
              </a:lnSpc>
              <a:spcBef>
                <a:spcPts val="300"/>
              </a:spcBef>
              <a:spcAft>
                <a:spcPts val="300"/>
              </a:spcAft>
              <a:buClr>
                <a:schemeClr val="tx2"/>
              </a:buClr>
              <a:buFont typeface="Arial" panose="020B0604020202020204" pitchFamily="34" charset="0"/>
              <a:buChar char="‒"/>
              <a:tabLst/>
              <a:defRPr lang="en-US" sz="1400" kern="1200">
                <a:solidFill>
                  <a:schemeClr val="tx1"/>
                </a:solidFill>
                <a:latin typeface="+mn-lt"/>
                <a:ea typeface="+mn-ea"/>
                <a:cs typeface="+mn-cs"/>
              </a:defRPr>
            </a:lvl3pPr>
            <a:lvl4pPr marL="1076325" indent="-268288"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1344613" indent="-269875"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1000" kern="1200">
                <a:solidFill>
                  <a:schemeClr val="tx1"/>
                </a:solidFill>
                <a:latin typeface="+mn-lt"/>
                <a:ea typeface="+mn-ea"/>
                <a:cs typeface="+mn-cs"/>
              </a:defRPr>
            </a:lvl5pPr>
            <a:lvl6pPr marL="1077913" indent="-273050" algn="l" defTabSz="914400" rtl="0" eaLnBrk="1" latinLnBrk="0" hangingPunct="1">
              <a:lnSpc>
                <a:spcPct val="100000"/>
              </a:lnSpc>
              <a:spcBef>
                <a:spcPts val="480"/>
              </a:spcBef>
              <a:spcAft>
                <a:spcPts val="0"/>
              </a:spcAft>
              <a:buClr>
                <a:schemeClr val="tx2"/>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300"/>
              </a:spcAft>
              <a:buClr>
                <a:srgbClr val="0039A6"/>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Effects of rivaroxaban, ticagrelor and their combination on IPA in human PRP</a:t>
            </a:r>
          </a:p>
        </p:txBody>
      </p:sp>
      <p:sp>
        <p:nvSpPr>
          <p:cNvPr id="13" name="Rounded Rectangle 78"/>
          <p:cNvSpPr/>
          <p:nvPr/>
        </p:nvSpPr>
        <p:spPr bwMode="auto">
          <a:xfrm>
            <a:off x="1828800" y="4800600"/>
            <a:ext cx="5625101" cy="700585"/>
          </a:xfrm>
          <a:prstGeom prst="roundRect">
            <a:avLst/>
          </a:prstGeom>
          <a:solidFill>
            <a:srgbClr val="FFFFFF"/>
          </a:solidFill>
          <a:ln w="19050" algn="ctr">
            <a:solidFill>
              <a:srgbClr val="807F83"/>
            </a:solidFill>
            <a:miter lim="800000"/>
            <a:headEnd/>
            <a:tailEnd/>
          </a:ln>
          <a:effectLst/>
          <a:extLst/>
        </p:spPr>
        <p:txBody>
          <a:bodyPr wrap="square" lIns="95998" tIns="47999" rIns="95998" bIns="47999" rtlCol="0"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1600" b="1" i="0" u="none" strike="noStrike" kern="0" cap="none" spc="0" normalizeH="0" baseline="0" noProof="0" dirty="0">
                <a:ln>
                  <a:noFill/>
                </a:ln>
                <a:solidFill>
                  <a:srgbClr val="000000">
                    <a:lumMod val="65000"/>
                    <a:lumOff val="35000"/>
                  </a:srgbClr>
                </a:solidFill>
                <a:effectLst/>
                <a:uLnTx/>
                <a:uFillTx/>
                <a:latin typeface="Arial"/>
                <a:ea typeface="+mn-ea"/>
                <a:cs typeface="+mn-cs"/>
              </a:rPr>
              <a:t>Combination of low-dose rivaroxaban with an antiplatelet agent enhances antithrombotic potency</a:t>
            </a:r>
          </a:p>
        </p:txBody>
      </p:sp>
      <p:sp>
        <p:nvSpPr>
          <p:cNvPr id="14" name="Footer Placeholder 3"/>
          <p:cNvSpPr txBox="1">
            <a:spLocks/>
          </p:cNvSpPr>
          <p:nvPr/>
        </p:nvSpPr>
        <p:spPr>
          <a:xfrm>
            <a:off x="533400" y="6543318"/>
            <a:ext cx="8526206" cy="314683"/>
          </a:xfrm>
          <a:prstGeom prst="rect">
            <a:avLst/>
          </a:prstGeom>
        </p:spPr>
        <p:txBody>
          <a:bodyPr vert="horz" wrap="square" lIns="72000" tIns="72000" rIns="72000" bIns="72000" rtlCol="0" anchor="b" anchorCtr="0">
            <a:spAutoFit/>
          </a:bodyPr>
          <a:lstStyle>
            <a:defPPr>
              <a:defRPr lang="en-US"/>
            </a:defPPr>
            <a:lvl1pPr marL="0" algn="l" defTabSz="457200" rtl="0" eaLnBrk="1" latinLnBrk="0" hangingPunct="1">
              <a:defRPr sz="1100" kern="1200">
                <a:solidFill>
                  <a:schemeClr val="tx2"/>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r" defTabSz="457200" rtl="0" eaLnBrk="1" fontAlgn="auto" latinLnBrk="0" hangingPunct="1">
              <a:lnSpc>
                <a:spcPct val="100000"/>
              </a:lnSpc>
              <a:spcBef>
                <a:spcPct val="0"/>
              </a:spcBef>
              <a:spcAft>
                <a:spcPts val="0"/>
              </a:spcAft>
              <a:buClrTx/>
              <a:buSzTx/>
              <a:buFontTx/>
              <a:buNone/>
              <a:tabLst/>
              <a:defRPr/>
            </a:pPr>
            <a:r>
              <a:rPr kumimoji="0" lang="en-US" sz="1100" b="1" i="0" u="none" strike="noStrike" kern="1200" cap="none" spc="0" normalizeH="0" baseline="0" noProof="0" dirty="0" err="1">
                <a:ln>
                  <a:noFill/>
                </a:ln>
                <a:solidFill>
                  <a:srgbClr val="FFFFFF"/>
                </a:solidFill>
                <a:effectLst/>
                <a:uLnTx/>
                <a:uFillTx/>
                <a:latin typeface="Arial"/>
                <a:ea typeface="ＭＳ Ｐゴシック" pitchFamily="-106" charset="-128"/>
                <a:cs typeface="+mn-cs"/>
              </a:rPr>
              <a:t>Perzborn</a:t>
            </a:r>
            <a:r>
              <a:rPr kumimoji="0" lang="en-US" sz="1100" b="1" i="0" u="none" strike="noStrike" kern="1200" cap="none" spc="0" normalizeH="0" baseline="0" noProof="0" dirty="0">
                <a:ln>
                  <a:noFill/>
                </a:ln>
                <a:solidFill>
                  <a:srgbClr val="FFFFFF"/>
                </a:solidFill>
                <a:effectLst/>
                <a:uLnTx/>
                <a:uFillTx/>
                <a:latin typeface="Arial"/>
                <a:ea typeface="ＭＳ Ｐゴシック" pitchFamily="-106" charset="-128"/>
                <a:cs typeface="+mn-cs"/>
              </a:rPr>
              <a:t> E </a:t>
            </a:r>
            <a:r>
              <a:rPr kumimoji="0" lang="en-US" sz="1100" b="1" i="1" u="none" strike="noStrike" kern="1200" cap="none" spc="0" normalizeH="0" baseline="0" noProof="0" dirty="0">
                <a:ln>
                  <a:noFill/>
                </a:ln>
                <a:solidFill>
                  <a:srgbClr val="FFFFFF"/>
                </a:solidFill>
                <a:effectLst/>
                <a:uLnTx/>
                <a:uFillTx/>
                <a:latin typeface="Arial"/>
                <a:ea typeface="ＭＳ Ｐゴシック" pitchFamily="-106" charset="-128"/>
                <a:cs typeface="+mn-cs"/>
              </a:rPr>
              <a:t>et al</a:t>
            </a:r>
            <a:r>
              <a:rPr kumimoji="0" lang="en-US" sz="1100" b="1" i="0" u="none" strike="noStrike" kern="1200" cap="none" spc="0" normalizeH="0" baseline="0" noProof="0" dirty="0">
                <a:ln>
                  <a:noFill/>
                </a:ln>
                <a:solidFill>
                  <a:srgbClr val="FFFFFF"/>
                </a:solidFill>
                <a:effectLst/>
                <a:uLnTx/>
                <a:uFillTx/>
                <a:latin typeface="Arial"/>
                <a:ea typeface="ＭＳ Ｐゴシック" pitchFamily="-106" charset="-128"/>
                <a:cs typeface="+mn-cs"/>
              </a:rPr>
              <a:t>, </a:t>
            </a:r>
            <a:r>
              <a:rPr kumimoji="0" lang="en-US" sz="1100" b="1" i="1" u="none" strike="noStrike" kern="1200" cap="none" spc="0" normalizeH="0" baseline="0" noProof="0" dirty="0">
                <a:ln>
                  <a:noFill/>
                </a:ln>
                <a:solidFill>
                  <a:srgbClr val="FFFFFF"/>
                </a:solidFill>
                <a:effectLst/>
                <a:uLnTx/>
                <a:uFillTx/>
                <a:latin typeface="Arial"/>
                <a:ea typeface="ＭＳ Ｐゴシック" pitchFamily="-106" charset="-128"/>
                <a:cs typeface="+mn-cs"/>
              </a:rPr>
              <a:t>J </a:t>
            </a:r>
            <a:r>
              <a:rPr kumimoji="0" lang="en-US" sz="1100" b="1" i="1" u="none" strike="noStrike" kern="1200" cap="none" spc="0" normalizeH="0" baseline="0" noProof="0" dirty="0" err="1">
                <a:ln>
                  <a:noFill/>
                </a:ln>
                <a:solidFill>
                  <a:srgbClr val="FFFFFF"/>
                </a:solidFill>
                <a:effectLst/>
                <a:uLnTx/>
                <a:uFillTx/>
                <a:latin typeface="Arial"/>
                <a:ea typeface="ＭＳ Ｐゴシック" pitchFamily="-106" charset="-128"/>
                <a:cs typeface="+mn-cs"/>
              </a:rPr>
              <a:t>Cardiovasc</a:t>
            </a:r>
            <a:r>
              <a:rPr kumimoji="0" lang="en-US" sz="1100" b="1" i="1" u="none" strike="noStrike" kern="1200" cap="none" spc="0" normalizeH="0" baseline="0" noProof="0" dirty="0">
                <a:ln>
                  <a:noFill/>
                </a:ln>
                <a:solidFill>
                  <a:srgbClr val="FFFFFF"/>
                </a:solidFill>
                <a:effectLst/>
                <a:uLnTx/>
                <a:uFillTx/>
                <a:latin typeface="Arial"/>
                <a:ea typeface="ＭＳ Ｐゴシック" pitchFamily="-106" charset="-128"/>
                <a:cs typeface="+mn-cs"/>
              </a:rPr>
              <a:t> </a:t>
            </a:r>
            <a:r>
              <a:rPr kumimoji="0" lang="en-US" sz="1100" b="1" i="1" u="none" strike="noStrike" kern="1200" cap="none" spc="0" normalizeH="0" baseline="0" noProof="0" dirty="0" err="1">
                <a:ln>
                  <a:noFill/>
                </a:ln>
                <a:solidFill>
                  <a:srgbClr val="FFFFFF"/>
                </a:solidFill>
                <a:effectLst/>
                <a:uLnTx/>
                <a:uFillTx/>
                <a:latin typeface="Arial"/>
                <a:ea typeface="ＭＳ Ｐゴシック" pitchFamily="-106" charset="-128"/>
                <a:cs typeface="+mn-cs"/>
              </a:rPr>
              <a:t>Pharmacol</a:t>
            </a:r>
            <a:r>
              <a:rPr kumimoji="0" lang="en-US" sz="1100" b="1" i="1" u="none" strike="noStrike" kern="1200" cap="none" spc="0" normalizeH="0" baseline="0" noProof="0" dirty="0">
                <a:ln>
                  <a:noFill/>
                </a:ln>
                <a:solidFill>
                  <a:srgbClr val="FFFFFF"/>
                </a:solidFill>
                <a:effectLst/>
                <a:uLnTx/>
                <a:uFillTx/>
                <a:latin typeface="Arial"/>
                <a:ea typeface="ＭＳ Ｐゴシック" pitchFamily="-106" charset="-128"/>
                <a:cs typeface="+mn-cs"/>
              </a:rPr>
              <a:t> </a:t>
            </a:r>
            <a:r>
              <a:rPr kumimoji="0" lang="en-US" sz="1100" b="1" i="1" u="none" strike="noStrike" kern="1200" cap="none" spc="0" normalizeH="0" baseline="0" noProof="0" dirty="0" err="1">
                <a:ln>
                  <a:noFill/>
                </a:ln>
                <a:solidFill>
                  <a:srgbClr val="FFFFFF"/>
                </a:solidFill>
                <a:effectLst/>
                <a:uLnTx/>
                <a:uFillTx/>
                <a:latin typeface="Arial"/>
                <a:ea typeface="ＭＳ Ｐゴシック" pitchFamily="-106" charset="-128"/>
                <a:cs typeface="+mn-cs"/>
              </a:rPr>
              <a:t>Ther</a:t>
            </a:r>
            <a:r>
              <a:rPr kumimoji="0" lang="en-US" sz="1100" b="1" i="1" u="none" strike="noStrike" kern="1200" cap="none" spc="0" normalizeH="0" baseline="0" noProof="0" dirty="0">
                <a:ln>
                  <a:noFill/>
                </a:ln>
                <a:solidFill>
                  <a:srgbClr val="FFFFFF"/>
                </a:solidFill>
                <a:effectLst/>
                <a:uLnTx/>
                <a:uFillTx/>
                <a:latin typeface="Arial"/>
                <a:ea typeface="ＭＳ Ｐゴシック" pitchFamily="-106" charset="-128"/>
                <a:cs typeface="+mn-cs"/>
              </a:rPr>
              <a:t> </a:t>
            </a:r>
            <a:r>
              <a:rPr kumimoji="0" lang="en-US" sz="1100" b="1" i="0" u="none" strike="noStrike" kern="1200" cap="none" spc="0" normalizeH="0" baseline="0" noProof="0" dirty="0">
                <a:ln>
                  <a:noFill/>
                </a:ln>
                <a:solidFill>
                  <a:srgbClr val="FFFFFF"/>
                </a:solidFill>
                <a:effectLst/>
                <a:uLnTx/>
                <a:uFillTx/>
                <a:latin typeface="Arial"/>
                <a:ea typeface="ＭＳ Ｐゴシック" pitchFamily="-106" charset="-128"/>
                <a:cs typeface="+mn-cs"/>
              </a:rPr>
              <a:t>2015;20:554–562</a:t>
            </a:r>
          </a:p>
        </p:txBody>
      </p:sp>
      <p:sp>
        <p:nvSpPr>
          <p:cNvPr id="15" name="Rectangle 14"/>
          <p:cNvSpPr/>
          <p:nvPr/>
        </p:nvSpPr>
        <p:spPr>
          <a:xfrm>
            <a:off x="152398" y="2121611"/>
            <a:ext cx="8852904" cy="2255520"/>
          </a:xfrm>
          <a:prstGeom prst="rect">
            <a:avLst/>
          </a:prstGeom>
          <a:noFill/>
          <a:ln>
            <a:solidFill>
              <a:srgbClr val="33CC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2720919181"/>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9" name="Object 29"/>
          <p:cNvGraphicFramePr>
            <a:graphicFrameLocks noChangeAspect="1"/>
          </p:cNvGraphicFramePr>
          <p:nvPr>
            <p:extLst/>
          </p:nvPr>
        </p:nvGraphicFramePr>
        <p:xfrm>
          <a:off x="665163" y="1566863"/>
          <a:ext cx="3883025" cy="3776662"/>
        </p:xfrm>
        <a:graphic>
          <a:graphicData uri="http://schemas.openxmlformats.org/presentationml/2006/ole">
            <mc:AlternateContent xmlns:mc="http://schemas.openxmlformats.org/markup-compatibility/2006">
              <mc:Choice xmlns:v="urn:schemas-microsoft-com:vml" Requires="v">
                <p:oleObj spid="_x0000_s6167" r:id="rId3" imgW="4242465" imgH="4126651" progId="Excel.Sheet.8">
                  <p:embed/>
                </p:oleObj>
              </mc:Choice>
              <mc:Fallback>
                <p:oleObj r:id="rId3" imgW="4242465" imgH="4126651" progId="Excel.Sheet.8">
                  <p:embed/>
                  <p:pic>
                    <p:nvPicPr>
                      <p:cNvPr id="29" name="Object 29"/>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163" y="1566863"/>
                        <a:ext cx="3883025" cy="3776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pic>
                </p:oleObj>
              </mc:Fallback>
            </mc:AlternateContent>
          </a:graphicData>
        </a:graphic>
      </p:graphicFrame>
      <p:sp>
        <p:nvSpPr>
          <p:cNvPr id="30" name="TextBox 472"/>
          <p:cNvSpPr txBox="1">
            <a:spLocks noChangeArrowheads="1"/>
          </p:cNvSpPr>
          <p:nvPr/>
        </p:nvSpPr>
        <p:spPr bwMode="auto">
          <a:xfrm>
            <a:off x="4967288" y="5903913"/>
            <a:ext cx="5091112" cy="103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365760" bIns="365760" anchor="b">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FFFFFF"/>
                </a:solidFill>
                <a:effectLst/>
                <a:uLnTx/>
                <a:uFillTx/>
                <a:latin typeface="Arial" panose="020B0604020202020204" pitchFamily="34" charset="0"/>
                <a:ea typeface="+mn-ea"/>
                <a:cs typeface="+mn-cs"/>
              </a:rPr>
              <a:t>Rivaroxaban dose: 1 µg/kg/min.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FFFFFF"/>
                </a:solidFill>
                <a:effectLst/>
                <a:uLnTx/>
                <a:uFillTx/>
                <a:latin typeface="Arial" panose="020B0604020202020204" pitchFamily="34" charset="0"/>
                <a:ea typeface="+mn-ea"/>
                <a:cs typeface="+mn-cs"/>
              </a:rPr>
              <a:t>Error bars are the standard error of the mean.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FFFFFF"/>
                </a:solidFill>
                <a:effectLst/>
                <a:uLnTx/>
                <a:uFillTx/>
                <a:latin typeface="Arial" panose="020B0604020202020204" pitchFamily="34" charset="0"/>
                <a:ea typeface="+mn-ea"/>
                <a:cs typeface="+mn-cs"/>
              </a:rPr>
              <a:t>***</a:t>
            </a:r>
            <a:r>
              <a:rPr kumimoji="0" lang="en-US" altLang="en-US" sz="1000" b="0" i="1" u="none" strike="noStrike" kern="0" cap="none" spc="0" normalizeH="0" baseline="0" noProof="0">
                <a:ln>
                  <a:noFill/>
                </a:ln>
                <a:solidFill>
                  <a:srgbClr val="FFFFFF"/>
                </a:solidFill>
                <a:effectLst/>
                <a:uLnTx/>
                <a:uFillTx/>
                <a:latin typeface="Arial" panose="020B0604020202020204" pitchFamily="34" charset="0"/>
                <a:ea typeface="+mn-ea"/>
                <a:cs typeface="+mn-cs"/>
              </a:rPr>
              <a:t>P</a:t>
            </a:r>
            <a:r>
              <a:rPr kumimoji="0" lang="en-US" altLang="en-US" sz="1000" b="0" i="0" u="none" strike="noStrike" kern="0" cap="none" spc="0" normalizeH="0" baseline="0" noProof="0">
                <a:ln>
                  <a:noFill/>
                </a:ln>
                <a:solidFill>
                  <a:srgbClr val="FFFFFF"/>
                </a:solidFill>
                <a:effectLst/>
                <a:uLnTx/>
                <a:uFillTx/>
                <a:latin typeface="Arial" panose="020B0604020202020204" pitchFamily="34" charset="0"/>
                <a:ea typeface="+mn-ea"/>
                <a:cs typeface="+mn-cs"/>
              </a:rPr>
              <a:t>&lt;0.001 (unpaired </a:t>
            </a:r>
            <a:r>
              <a:rPr kumimoji="0" lang="en-US" altLang="en-US" sz="1000" b="0" i="1" u="none" strike="noStrike" kern="0" cap="none" spc="0" normalizeH="0" baseline="0" noProof="0">
                <a:ln>
                  <a:noFill/>
                </a:ln>
                <a:solidFill>
                  <a:srgbClr val="FFFFFF"/>
                </a:solidFill>
                <a:effectLst/>
                <a:uLnTx/>
                <a:uFillTx/>
                <a:latin typeface="Arial" panose="020B0604020202020204" pitchFamily="34" charset="0"/>
                <a:ea typeface="+mn-ea"/>
                <a:cs typeface="+mn-cs"/>
              </a:rPr>
              <a:t>t</a:t>
            </a:r>
            <a:r>
              <a:rPr kumimoji="0" lang="en-US" altLang="en-US" sz="1000" b="0" i="0" u="none" strike="noStrike" kern="0" cap="none" spc="0" normalizeH="0" baseline="0" noProof="0">
                <a:ln>
                  <a:noFill/>
                </a:ln>
                <a:solidFill>
                  <a:srgbClr val="FFFFFF"/>
                </a:solidFill>
                <a:effectLst/>
                <a:uLnTx/>
                <a:uFillTx/>
                <a:latin typeface="Arial" panose="020B0604020202020204" pitchFamily="34" charset="0"/>
                <a:ea typeface="+mn-ea"/>
                <a:cs typeface="+mn-cs"/>
              </a:rPr>
              <a:t>-test vs representative vehicle group).</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000" b="0" i="0" u="none" strike="noStrike" kern="0" cap="none" spc="0" normalizeH="0" baseline="0" noProof="0">
                <a:ln>
                  <a:noFill/>
                </a:ln>
                <a:solidFill>
                  <a:srgbClr val="FFFFFF"/>
                </a:solidFill>
                <a:effectLst/>
                <a:uLnTx/>
                <a:uFillTx/>
                <a:latin typeface="Arial" panose="020B0604020202020204" pitchFamily="34" charset="0"/>
                <a:ea typeface="+mn-ea"/>
                <a:cs typeface="+mn-cs"/>
              </a:rPr>
              <a:t>Becker, et al. </a:t>
            </a:r>
            <a:r>
              <a:rPr kumimoji="0" lang="en-US" altLang="en-US" sz="1000" b="0" i="1" u="none" strike="noStrike" kern="0" cap="none" spc="0" normalizeH="0" baseline="0" noProof="0">
                <a:ln>
                  <a:noFill/>
                </a:ln>
                <a:solidFill>
                  <a:srgbClr val="FFFFFF"/>
                </a:solidFill>
                <a:effectLst/>
                <a:uLnTx/>
                <a:uFillTx/>
                <a:latin typeface="Arial" panose="020B0604020202020204" pitchFamily="34" charset="0"/>
                <a:ea typeface="+mn-ea"/>
                <a:cs typeface="+mn-cs"/>
              </a:rPr>
              <a:t>Eur Heart J</a:t>
            </a:r>
            <a:r>
              <a:rPr kumimoji="0" lang="en-US" altLang="en-US" sz="1000" b="0" i="0" u="none" strike="noStrike" kern="0" cap="none" spc="0" normalizeH="0" baseline="0" noProof="0">
                <a:ln>
                  <a:noFill/>
                </a:ln>
                <a:solidFill>
                  <a:srgbClr val="FFFFFF"/>
                </a:solidFill>
                <a:effectLst/>
                <a:uLnTx/>
                <a:uFillTx/>
                <a:latin typeface="Arial" panose="020B0604020202020204" pitchFamily="34" charset="0"/>
                <a:ea typeface="+mn-ea"/>
                <a:cs typeface="+mn-cs"/>
              </a:rPr>
              <a:t> (2010) 31 doi:10.1093/eurheartj/ehq290</a:t>
            </a:r>
          </a:p>
        </p:txBody>
      </p:sp>
      <p:sp>
        <p:nvSpPr>
          <p:cNvPr id="31" name="Rectangle 6"/>
          <p:cNvSpPr>
            <a:spLocks noChangeArrowheads="1"/>
          </p:cNvSpPr>
          <p:nvPr/>
        </p:nvSpPr>
        <p:spPr bwMode="auto">
          <a:xfrm rot="16200000">
            <a:off x="-1357313" y="3132138"/>
            <a:ext cx="366236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600" b="0" i="0" u="none" strike="noStrike" kern="0" cap="none" spc="0" normalizeH="0" baseline="0" noProof="0">
                <a:ln>
                  <a:noFill/>
                </a:ln>
                <a:solidFill>
                  <a:srgbClr val="FFFFFF"/>
                </a:solidFill>
                <a:effectLst/>
                <a:uLnTx/>
                <a:uFillTx/>
                <a:latin typeface="Arial" panose="020B0604020202020204" pitchFamily="34" charset="0"/>
                <a:ea typeface="+mn-ea"/>
                <a:cs typeface="+mn-cs"/>
              </a:rPr>
              <a:t>Thrombus mass (mg)</a:t>
            </a:r>
          </a:p>
        </p:txBody>
      </p:sp>
      <p:sp>
        <p:nvSpPr>
          <p:cNvPr id="32" name="Rectangle 51"/>
          <p:cNvSpPr>
            <a:spLocks noChangeArrowheads="1"/>
          </p:cNvSpPr>
          <p:nvPr/>
        </p:nvSpPr>
        <p:spPr bwMode="auto">
          <a:xfrm rot="18779848">
            <a:off x="3240881" y="5131595"/>
            <a:ext cx="1139825"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FFFFFF"/>
                </a:solidFill>
                <a:effectLst/>
                <a:uLnTx/>
                <a:uFillTx/>
                <a:latin typeface="Arial" panose="020B0604020202020204" pitchFamily="34" charset="0"/>
                <a:ea typeface="+mn-ea"/>
                <a:cs typeface="+mn-cs"/>
              </a:rPr>
              <a:t>Rivaroxaban ASA + clopidogrel</a:t>
            </a:r>
          </a:p>
        </p:txBody>
      </p:sp>
      <p:sp>
        <p:nvSpPr>
          <p:cNvPr id="33" name="TextBox 62"/>
          <p:cNvSpPr txBox="1">
            <a:spLocks noChangeArrowheads="1"/>
          </p:cNvSpPr>
          <p:nvPr/>
        </p:nvSpPr>
        <p:spPr bwMode="auto">
          <a:xfrm>
            <a:off x="3673475" y="270827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a:ln>
                  <a:noFill/>
                </a:ln>
                <a:solidFill>
                  <a:srgbClr val="FFFFFF"/>
                </a:solidFill>
                <a:effectLst/>
                <a:uLnTx/>
                <a:uFillTx/>
                <a:latin typeface="Arial" panose="020B0604020202020204" pitchFamily="34" charset="0"/>
                <a:ea typeface="+mn-ea"/>
                <a:cs typeface="+mn-cs"/>
              </a:rPr>
              <a:t>98%</a:t>
            </a:r>
            <a:endParaRPr kumimoji="0" lang="en-US" altLang="en-US" sz="1600" b="1" i="0" u="none" strike="noStrike" kern="0" cap="none" spc="0" normalizeH="0" baseline="0" noProof="0">
              <a:ln>
                <a:noFill/>
              </a:ln>
              <a:solidFill>
                <a:srgbClr val="FFFFFF"/>
              </a:solidFill>
              <a:effectLst/>
              <a:uLnTx/>
              <a:uFillTx/>
              <a:latin typeface="Arial" panose="020B0604020202020204" pitchFamily="34" charset="0"/>
              <a:ea typeface="+mn-ea"/>
              <a:cs typeface="+mn-cs"/>
            </a:endParaRPr>
          </a:p>
        </p:txBody>
      </p:sp>
      <p:sp>
        <p:nvSpPr>
          <p:cNvPr id="34" name="Rectangle 53"/>
          <p:cNvSpPr>
            <a:spLocks noChangeArrowheads="1"/>
          </p:cNvSpPr>
          <p:nvPr/>
        </p:nvSpPr>
        <p:spPr bwMode="auto">
          <a:xfrm rot="18792296">
            <a:off x="1593056" y="5079207"/>
            <a:ext cx="10556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FFFFFF"/>
                </a:solidFill>
                <a:effectLst/>
                <a:uLnTx/>
                <a:uFillTx/>
                <a:latin typeface="Arial" panose="020B0604020202020204" pitchFamily="34" charset="0"/>
                <a:ea typeface="+mn-ea"/>
                <a:cs typeface="+mn-cs"/>
              </a:rPr>
              <a:t>ASA +</a:t>
            </a:r>
            <a:br>
              <a:rPr kumimoji="0" lang="en-US" altLang="en-US" sz="1200" b="0" i="0" u="none" strike="noStrike" kern="0" cap="none" spc="0" normalizeH="0" baseline="0" noProof="0">
                <a:ln>
                  <a:noFill/>
                </a:ln>
                <a:solidFill>
                  <a:srgbClr val="FFFFFF"/>
                </a:solidFill>
                <a:effectLst/>
                <a:uLnTx/>
                <a:uFillTx/>
                <a:latin typeface="Arial" panose="020B0604020202020204" pitchFamily="34" charset="0"/>
                <a:ea typeface="+mn-ea"/>
                <a:cs typeface="+mn-cs"/>
              </a:rPr>
            </a:br>
            <a:r>
              <a:rPr kumimoji="0" lang="en-US" altLang="en-US" sz="1200" b="0" i="0" u="none" strike="noStrike" kern="0" cap="none" spc="0" normalizeH="0" baseline="0" noProof="0">
                <a:ln>
                  <a:noFill/>
                </a:ln>
                <a:solidFill>
                  <a:srgbClr val="FFFFFF"/>
                </a:solidFill>
                <a:effectLst/>
                <a:uLnTx/>
                <a:uFillTx/>
                <a:latin typeface="Arial" panose="020B0604020202020204" pitchFamily="34" charset="0"/>
                <a:ea typeface="+mn-ea"/>
                <a:cs typeface="+mn-cs"/>
              </a:rPr>
              <a:t>clopidogrel</a:t>
            </a:r>
          </a:p>
        </p:txBody>
      </p:sp>
      <p:sp>
        <p:nvSpPr>
          <p:cNvPr id="35" name="TextBox 61"/>
          <p:cNvSpPr txBox="1">
            <a:spLocks noChangeArrowheads="1"/>
          </p:cNvSpPr>
          <p:nvPr/>
        </p:nvSpPr>
        <p:spPr bwMode="auto">
          <a:xfrm>
            <a:off x="2892425" y="270827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a:ln>
                  <a:noFill/>
                </a:ln>
                <a:solidFill>
                  <a:srgbClr val="FFFFFF"/>
                </a:solidFill>
                <a:effectLst/>
                <a:uLnTx/>
                <a:uFillTx/>
                <a:latin typeface="Arial" panose="020B0604020202020204" pitchFamily="34" charset="0"/>
                <a:ea typeface="+mn-ea"/>
                <a:cs typeface="+mn-cs"/>
              </a:rPr>
              <a:t>86%</a:t>
            </a:r>
            <a:endParaRPr kumimoji="0" lang="en-US" altLang="en-US" sz="1600" b="1" i="0" u="none" strike="noStrike" kern="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36" name="Rectangle 230"/>
          <p:cNvSpPr>
            <a:spLocks noChangeArrowheads="1"/>
          </p:cNvSpPr>
          <p:nvPr/>
        </p:nvSpPr>
        <p:spPr bwMode="auto">
          <a:xfrm>
            <a:off x="2955925" y="4037013"/>
            <a:ext cx="46513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37" name="Rectangle 53"/>
          <p:cNvSpPr>
            <a:spLocks noChangeArrowheads="1"/>
          </p:cNvSpPr>
          <p:nvPr/>
        </p:nvSpPr>
        <p:spPr bwMode="auto">
          <a:xfrm>
            <a:off x="1944688" y="5807075"/>
            <a:ext cx="550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FFFFFF"/>
                </a:solidFill>
                <a:effectLst/>
                <a:uLnTx/>
                <a:uFillTx/>
                <a:latin typeface="Arial" panose="020B0604020202020204" pitchFamily="34" charset="0"/>
                <a:ea typeface="+mn-ea"/>
                <a:cs typeface="+mn-cs"/>
              </a:rPr>
              <a:t>n=6</a:t>
            </a:r>
          </a:p>
        </p:txBody>
      </p:sp>
      <p:sp>
        <p:nvSpPr>
          <p:cNvPr id="38" name="Rectangle 53"/>
          <p:cNvSpPr>
            <a:spLocks noChangeArrowheads="1"/>
          </p:cNvSpPr>
          <p:nvPr/>
        </p:nvSpPr>
        <p:spPr bwMode="auto">
          <a:xfrm>
            <a:off x="2813050" y="5807075"/>
            <a:ext cx="55245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FFFFFF"/>
                </a:solidFill>
                <a:effectLst/>
                <a:uLnTx/>
                <a:uFillTx/>
                <a:latin typeface="Arial" panose="020B0604020202020204" pitchFamily="34" charset="0"/>
                <a:ea typeface="+mn-ea"/>
                <a:cs typeface="+mn-cs"/>
              </a:rPr>
              <a:t>n=6</a:t>
            </a:r>
          </a:p>
        </p:txBody>
      </p:sp>
      <p:sp>
        <p:nvSpPr>
          <p:cNvPr id="39" name="Rectangle 53"/>
          <p:cNvSpPr>
            <a:spLocks noChangeArrowheads="1"/>
          </p:cNvSpPr>
          <p:nvPr/>
        </p:nvSpPr>
        <p:spPr bwMode="auto">
          <a:xfrm>
            <a:off x="3703638" y="5807075"/>
            <a:ext cx="550862"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FFFFFF"/>
                </a:solidFill>
                <a:effectLst/>
                <a:uLnTx/>
                <a:uFillTx/>
                <a:latin typeface="Arial" panose="020B0604020202020204" pitchFamily="34" charset="0"/>
                <a:ea typeface="+mn-ea"/>
                <a:cs typeface="+mn-cs"/>
              </a:rPr>
              <a:t>n=7</a:t>
            </a:r>
          </a:p>
        </p:txBody>
      </p:sp>
      <p:sp>
        <p:nvSpPr>
          <p:cNvPr id="40" name="Rectangle 230"/>
          <p:cNvSpPr>
            <a:spLocks noChangeArrowheads="1"/>
          </p:cNvSpPr>
          <p:nvPr/>
        </p:nvSpPr>
        <p:spPr bwMode="auto">
          <a:xfrm>
            <a:off x="3736975" y="4541838"/>
            <a:ext cx="46513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mn-ea"/>
                <a:cs typeface="+mn-cs"/>
              </a:rPr>
              <a:t>***</a:t>
            </a:r>
          </a:p>
        </p:txBody>
      </p:sp>
      <p:sp>
        <p:nvSpPr>
          <p:cNvPr id="41" name="TextBox 61"/>
          <p:cNvSpPr txBox="1">
            <a:spLocks noChangeArrowheads="1"/>
          </p:cNvSpPr>
          <p:nvPr/>
        </p:nvSpPr>
        <p:spPr bwMode="auto">
          <a:xfrm>
            <a:off x="2125663" y="2708275"/>
            <a:ext cx="59055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GB" altLang="en-US" sz="1600" b="1" i="0" u="none" strike="noStrike" kern="0" cap="none" spc="0" normalizeH="0" baseline="0" noProof="0">
                <a:ln>
                  <a:noFill/>
                </a:ln>
                <a:solidFill>
                  <a:srgbClr val="FFFFFF"/>
                </a:solidFill>
                <a:effectLst/>
                <a:uLnTx/>
                <a:uFillTx/>
                <a:latin typeface="Arial" panose="020B0604020202020204" pitchFamily="34" charset="0"/>
                <a:ea typeface="+mn-ea"/>
                <a:cs typeface="+mn-cs"/>
              </a:rPr>
              <a:t>79%</a:t>
            </a:r>
            <a:endParaRPr kumimoji="0" lang="en-US" altLang="en-US" sz="1600" b="1" i="0" u="none" strike="noStrike" kern="0" cap="none" spc="0" normalizeH="0" baseline="30000" noProof="0">
              <a:ln>
                <a:noFill/>
              </a:ln>
              <a:solidFill>
                <a:srgbClr val="FFFFFF"/>
              </a:solidFill>
              <a:effectLst/>
              <a:uLnTx/>
              <a:uFillTx/>
              <a:latin typeface="Arial" panose="020B0604020202020204" pitchFamily="34" charset="0"/>
              <a:ea typeface="+mn-ea"/>
              <a:cs typeface="+mn-cs"/>
            </a:endParaRPr>
          </a:p>
        </p:txBody>
      </p:sp>
      <p:sp>
        <p:nvSpPr>
          <p:cNvPr id="42" name="Rectangle 51"/>
          <p:cNvSpPr>
            <a:spLocks noChangeArrowheads="1"/>
          </p:cNvSpPr>
          <p:nvPr/>
        </p:nvSpPr>
        <p:spPr bwMode="auto">
          <a:xfrm rot="18782659">
            <a:off x="2378075" y="5154613"/>
            <a:ext cx="113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FFFFFF"/>
                </a:solidFill>
                <a:effectLst/>
                <a:uLnTx/>
                <a:uFillTx/>
                <a:latin typeface="Arial" panose="020B0604020202020204" pitchFamily="34" charset="0"/>
                <a:ea typeface="+mn-ea"/>
                <a:cs typeface="+mn-cs"/>
              </a:rPr>
              <a:t>Rivaroxaban + ASA</a:t>
            </a:r>
          </a:p>
        </p:txBody>
      </p:sp>
      <p:sp>
        <p:nvSpPr>
          <p:cNvPr id="43" name="Rectangle 51"/>
          <p:cNvSpPr>
            <a:spLocks noChangeArrowheads="1"/>
          </p:cNvSpPr>
          <p:nvPr/>
        </p:nvSpPr>
        <p:spPr bwMode="auto">
          <a:xfrm rot="18782659">
            <a:off x="787400" y="5038726"/>
            <a:ext cx="113982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a:ln>
                  <a:noFill/>
                </a:ln>
                <a:solidFill>
                  <a:srgbClr val="FFFFFF"/>
                </a:solidFill>
                <a:effectLst/>
                <a:uLnTx/>
                <a:uFillTx/>
                <a:latin typeface="Arial" panose="020B0604020202020204" pitchFamily="34" charset="0"/>
                <a:ea typeface="+mn-ea"/>
                <a:cs typeface="+mn-cs"/>
              </a:rPr>
              <a:t>Vehicle control</a:t>
            </a:r>
          </a:p>
        </p:txBody>
      </p:sp>
      <p:sp>
        <p:nvSpPr>
          <p:cNvPr id="44" name="Rectangle 53"/>
          <p:cNvSpPr>
            <a:spLocks noChangeArrowheads="1"/>
          </p:cNvSpPr>
          <p:nvPr/>
        </p:nvSpPr>
        <p:spPr bwMode="auto">
          <a:xfrm>
            <a:off x="1047750" y="5805488"/>
            <a:ext cx="550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FFFFFF"/>
                </a:solidFill>
                <a:effectLst/>
                <a:uLnTx/>
                <a:uFillTx/>
                <a:latin typeface="Arial" panose="020B0604020202020204" pitchFamily="34" charset="0"/>
                <a:ea typeface="+mn-ea"/>
                <a:cs typeface="+mn-cs"/>
              </a:rPr>
              <a:t>n=7</a:t>
            </a:r>
          </a:p>
        </p:txBody>
      </p:sp>
      <p:sp>
        <p:nvSpPr>
          <p:cNvPr id="45" name="Rectangle 230"/>
          <p:cNvSpPr>
            <a:spLocks noChangeArrowheads="1"/>
          </p:cNvSpPr>
          <p:nvPr/>
        </p:nvSpPr>
        <p:spPr bwMode="auto">
          <a:xfrm>
            <a:off x="2184400" y="3948113"/>
            <a:ext cx="465138" cy="98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0" i="0" u="none" strike="noStrike" kern="0" cap="none" spc="0" normalizeH="0" baseline="0" noProof="0">
                <a:ln>
                  <a:noFill/>
                </a:ln>
                <a:solidFill>
                  <a:srgbClr val="FFFFFF"/>
                </a:solidFill>
                <a:effectLst/>
                <a:uLnTx/>
                <a:uFillTx/>
                <a:latin typeface="Arial" panose="020B0604020202020204" pitchFamily="34" charset="0"/>
                <a:ea typeface="+mn-ea"/>
                <a:cs typeface="+mn-cs"/>
              </a:rPr>
              <a:t>***</a:t>
            </a:r>
          </a:p>
        </p:txBody>
      </p:sp>
      <p:grpSp>
        <p:nvGrpSpPr>
          <p:cNvPr id="46" name="Group 30"/>
          <p:cNvGrpSpPr>
            <a:grpSpLocks/>
          </p:cNvGrpSpPr>
          <p:nvPr/>
        </p:nvGrpSpPr>
        <p:grpSpPr bwMode="auto">
          <a:xfrm>
            <a:off x="2384425" y="4189413"/>
            <a:ext cx="53975" cy="107950"/>
            <a:chOff x="6662738" y="4488656"/>
            <a:chExt cx="54000" cy="107157"/>
          </a:xfrm>
        </p:grpSpPr>
        <p:sp>
          <p:nvSpPr>
            <p:cNvPr id="47" name="Freeform 86"/>
            <p:cNvSpPr>
              <a:spLocks/>
            </p:cNvSpPr>
            <p:nvPr/>
          </p:nvSpPr>
          <p:spPr bwMode="auto">
            <a:xfrm>
              <a:off x="6662738" y="4488656"/>
              <a:ext cx="54000" cy="0"/>
            </a:xfrm>
            <a:custGeom>
              <a:avLst/>
              <a:gdLst>
                <a:gd name="T0" fmla="*/ 0 w 40"/>
                <a:gd name="T1" fmla="*/ 2147483647 w 40"/>
                <a:gd name="T2" fmla="*/ 0 w 40"/>
                <a:gd name="T3" fmla="*/ 0 60000 65536"/>
                <a:gd name="T4" fmla="*/ 0 60000 65536"/>
                <a:gd name="T5" fmla="*/ 0 60000 65536"/>
                <a:gd name="T6" fmla="*/ 0 w 40"/>
                <a:gd name="T7" fmla="*/ 40 w 40"/>
              </a:gdLst>
              <a:ahLst/>
              <a:cxnLst>
                <a:cxn ang="T3">
                  <a:pos x="T0" y="0"/>
                </a:cxn>
                <a:cxn ang="T4">
                  <a:pos x="T1" y="0"/>
                </a:cxn>
                <a:cxn ang="T5">
                  <a:pos x="T2" y="0"/>
                </a:cxn>
              </a:cxnLst>
              <a:rect l="T6" t="0" r="T7" b="0"/>
              <a:pathLst>
                <a:path w="40">
                  <a:moveTo>
                    <a:pt x="0" y="0"/>
                  </a:moveTo>
                  <a:lnTo>
                    <a:pt x="40" y="0"/>
                  </a:lnTo>
                  <a:lnTo>
                    <a:pt x="0" y="0"/>
                  </a:lnTo>
                </a:path>
              </a:pathLst>
            </a:custGeom>
            <a:noFill/>
            <a:ln w="9525">
              <a:solidFill>
                <a:srgbClr val="FFBA3E">
                  <a:lumMod val="20000"/>
                  <a:lumOff val="80000"/>
                </a:srgb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pitchFamily="34" charset="0"/>
              </a:endParaRPr>
            </a:p>
          </p:txBody>
        </p:sp>
        <p:sp>
          <p:nvSpPr>
            <p:cNvPr id="48" name="Line 87"/>
            <p:cNvSpPr>
              <a:spLocks noChangeShapeType="1"/>
            </p:cNvSpPr>
            <p:nvPr/>
          </p:nvSpPr>
          <p:spPr bwMode="auto">
            <a:xfrm>
              <a:off x="6691326" y="4488656"/>
              <a:ext cx="0" cy="107157"/>
            </a:xfrm>
            <a:prstGeom prst="line">
              <a:avLst/>
            </a:prstGeom>
            <a:noFill/>
            <a:ln w="9525">
              <a:solidFill>
                <a:srgbClr val="FFBA3E">
                  <a:lumMod val="20000"/>
                  <a:lumOff val="80000"/>
                </a:srgbClr>
              </a:solidFill>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Arial"/>
                <a:ea typeface="+mn-ea"/>
                <a:cs typeface="Arial" pitchFamily="34" charset="0"/>
              </a:endParaRPr>
            </a:p>
          </p:txBody>
        </p:sp>
      </p:grpSp>
      <p:pic>
        <p:nvPicPr>
          <p:cNvPr id="50" name="Picture 3"/>
          <p:cNvPicPr>
            <a:picLocks noChangeAspect="1" noChangeArrowheads="1"/>
          </p:cNvPicPr>
          <p:nvPr/>
        </p:nvPicPr>
        <p:blipFill>
          <a:blip r:embed="rId5">
            <a:extLst>
              <a:ext uri="{28A0092B-C50C-407E-A947-70E740481C1C}">
                <a14:useLocalDpi xmlns:a14="http://schemas.microsoft.com/office/drawing/2010/main" val="0"/>
              </a:ext>
            </a:extLst>
          </a:blip>
          <a:srcRect l="42017" t="59369" r="27281" b="10455"/>
          <a:stretch>
            <a:fillRect/>
          </a:stretch>
        </p:blipFill>
        <p:spPr bwMode="auto">
          <a:xfrm>
            <a:off x="5029200" y="2490787"/>
            <a:ext cx="3760788" cy="230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extBox 24"/>
          <p:cNvSpPr txBox="1">
            <a:spLocks noChangeArrowheads="1"/>
          </p:cNvSpPr>
          <p:nvPr/>
        </p:nvSpPr>
        <p:spPr bwMode="auto">
          <a:xfrm>
            <a:off x="2057400" y="6473825"/>
            <a:ext cx="13287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800">
                <a:solidFill>
                  <a:schemeClr val="tx1"/>
                </a:solidFill>
                <a:latin typeface="Arial" panose="020B0604020202020204" pitchFamily="34" charset="0"/>
              </a:defRPr>
            </a:lvl1pPr>
            <a:lvl2pPr marL="742950" indent="-285750" eaLnBrk="0" hangingPunct="0">
              <a:defRPr sz="2800">
                <a:solidFill>
                  <a:schemeClr val="tx1"/>
                </a:solidFill>
                <a:latin typeface="Arial" panose="020B0604020202020204" pitchFamily="34" charset="0"/>
              </a:defRPr>
            </a:lvl2pPr>
            <a:lvl3pPr marL="1143000" indent="-228600" eaLnBrk="0" hangingPunct="0">
              <a:defRPr sz="2800">
                <a:solidFill>
                  <a:schemeClr val="tx1"/>
                </a:solidFill>
                <a:latin typeface="Arial" panose="020B0604020202020204" pitchFamily="34" charset="0"/>
              </a:defRPr>
            </a:lvl3pPr>
            <a:lvl4pPr marL="1600200" indent="-228600" eaLnBrk="0" hangingPunct="0">
              <a:defRPr sz="2800">
                <a:solidFill>
                  <a:schemeClr val="tx1"/>
                </a:solidFill>
                <a:latin typeface="Arial" panose="020B0604020202020204" pitchFamily="34" charset="0"/>
              </a:defRPr>
            </a:lvl4pPr>
            <a:lvl5pPr marL="2057400" indent="-228600" eaLnBrk="0" hangingPunct="0">
              <a:defRPr sz="2800">
                <a:solidFill>
                  <a:schemeClr val="tx1"/>
                </a:solidFill>
                <a:latin typeface="Arial" panose="020B0604020202020204" pitchFamily="34" charset="0"/>
              </a:defRPr>
            </a:lvl5pPr>
            <a:lvl6pPr marL="2514600" indent="-228600" eaLnBrk="0" fontAlgn="base" hangingPunct="0">
              <a:spcBef>
                <a:spcPct val="0"/>
              </a:spcBef>
              <a:spcAft>
                <a:spcPct val="0"/>
              </a:spcAft>
              <a:defRPr sz="2800">
                <a:solidFill>
                  <a:schemeClr val="tx1"/>
                </a:solidFill>
                <a:latin typeface="Arial" panose="020B0604020202020204" pitchFamily="34" charset="0"/>
              </a:defRPr>
            </a:lvl6pPr>
            <a:lvl7pPr marL="2971800" indent="-228600" eaLnBrk="0" fontAlgn="base" hangingPunct="0">
              <a:spcBef>
                <a:spcPct val="0"/>
              </a:spcBef>
              <a:spcAft>
                <a:spcPct val="0"/>
              </a:spcAft>
              <a:defRPr sz="2800">
                <a:solidFill>
                  <a:schemeClr val="tx1"/>
                </a:solidFill>
                <a:latin typeface="Arial" panose="020B0604020202020204" pitchFamily="34" charset="0"/>
              </a:defRPr>
            </a:lvl7pPr>
            <a:lvl8pPr marL="3429000" indent="-228600" eaLnBrk="0" fontAlgn="base" hangingPunct="0">
              <a:spcBef>
                <a:spcPct val="0"/>
              </a:spcBef>
              <a:spcAft>
                <a:spcPct val="0"/>
              </a:spcAft>
              <a:defRPr sz="2800">
                <a:solidFill>
                  <a:schemeClr val="tx1"/>
                </a:solidFill>
                <a:latin typeface="Arial" panose="020B0604020202020204" pitchFamily="34" charset="0"/>
              </a:defRPr>
            </a:lvl8pPr>
            <a:lvl9pPr marL="3886200" indent="-228600" eaLnBrk="0" fontAlgn="base" hangingPunct="0">
              <a:spcBef>
                <a:spcPct val="0"/>
              </a:spcBef>
              <a:spcAft>
                <a:spcPct val="0"/>
              </a:spcAft>
              <a:defRPr sz="28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400" b="0" i="0" u="none" strike="noStrike" kern="0" cap="none" spc="0" normalizeH="0" baseline="0" noProof="0">
                <a:ln>
                  <a:noFill/>
                </a:ln>
                <a:solidFill>
                  <a:srgbClr val="FFFFFF"/>
                </a:solidFill>
                <a:effectLst/>
                <a:uLnTx/>
                <a:uFillTx/>
                <a:latin typeface="Arial" panose="020B0604020202020204" pitchFamily="34" charset="0"/>
                <a:ea typeface="+mn-ea"/>
                <a:cs typeface="+mn-cs"/>
              </a:rPr>
              <a:t>Porcine Model</a:t>
            </a:r>
          </a:p>
        </p:txBody>
      </p:sp>
      <p:sp>
        <p:nvSpPr>
          <p:cNvPr id="53" name="Title 1"/>
          <p:cNvSpPr>
            <a:spLocks noGrp="1"/>
          </p:cNvSpPr>
          <p:nvPr>
            <p:ph type="title"/>
          </p:nvPr>
        </p:nvSpPr>
        <p:spPr>
          <a:xfrm>
            <a:off x="62498" y="228600"/>
            <a:ext cx="9005302" cy="705422"/>
          </a:xfrm>
          <a:solidFill>
            <a:srgbClr val="000066"/>
          </a:solidFill>
          <a:ln>
            <a:solidFill>
              <a:srgbClr val="92D050"/>
            </a:solidFill>
          </a:ln>
        </p:spPr>
        <p:txBody>
          <a:bodyPr/>
          <a:lstStyle/>
          <a:p>
            <a:pPr lvl="0" defTabSz="914400" eaLnBrk="1" fontAlgn="auto" hangingPunct="1">
              <a:spcAft>
                <a:spcPts val="0"/>
              </a:spcAft>
              <a:defRPr/>
            </a:pPr>
            <a:r>
              <a:rPr lang="en-GB" sz="2200" kern="1200" dirty="0" err="1">
                <a:solidFill>
                  <a:schemeClr val="tx1"/>
                </a:solidFill>
                <a:effectLst/>
                <a:ea typeface="+mn-ea"/>
                <a:cs typeface="+mn-cs"/>
              </a:rPr>
              <a:t>Rivaroxaban</a:t>
            </a:r>
            <a:r>
              <a:rPr lang="en-GB" sz="2200" kern="1200" dirty="0">
                <a:solidFill>
                  <a:schemeClr val="tx1"/>
                </a:solidFill>
                <a:effectLst/>
                <a:ea typeface="+mn-ea"/>
                <a:cs typeface="+mn-cs"/>
              </a:rPr>
              <a:t> works synergistically with antiplatelet agents to reduce platelet activation: </a:t>
            </a:r>
            <a:r>
              <a:rPr lang="en-GB" sz="2200" i="1" kern="1200" dirty="0">
                <a:solidFill>
                  <a:schemeClr val="tx1"/>
                </a:solidFill>
                <a:effectLst/>
                <a:ea typeface="+mn-ea"/>
                <a:cs typeface="+mn-cs"/>
              </a:rPr>
              <a:t>Evidence from preclinical studies</a:t>
            </a:r>
            <a:endParaRPr lang="en-US" sz="2200" i="1" dirty="0">
              <a:solidFill>
                <a:schemeClr val="tx1"/>
              </a:solidFill>
            </a:endParaRPr>
          </a:p>
        </p:txBody>
      </p:sp>
      <p:sp>
        <p:nvSpPr>
          <p:cNvPr id="54" name="Content Placeholder 4"/>
          <p:cNvSpPr txBox="1">
            <a:spLocks/>
          </p:cNvSpPr>
          <p:nvPr/>
        </p:nvSpPr>
        <p:spPr>
          <a:xfrm>
            <a:off x="76200" y="990600"/>
            <a:ext cx="8970196" cy="720948"/>
          </a:xfrm>
          <a:prstGeom prst="rect">
            <a:avLst/>
          </a:prstGeom>
        </p:spPr>
        <p:txBody>
          <a:bodyPr vert="horz" wrap="square" lIns="72000" tIns="72000" rIns="72000" bIns="72000" rtlCol="0">
            <a:spAutoFit/>
          </a:bodyPr>
          <a:lstStyle>
            <a:lvl1pPr marL="285750" indent="-285750" algn="l" defTabSz="914400" rtl="0" eaLnBrk="1" latinLnBrk="0" hangingPunct="1">
              <a:lnSpc>
                <a:spcPct val="90000"/>
              </a:lnSpc>
              <a:spcBef>
                <a:spcPts val="600"/>
              </a:spcBef>
              <a:spcAft>
                <a:spcPts val="300"/>
              </a:spcAft>
              <a:buClr>
                <a:schemeClr val="accent1"/>
              </a:buClr>
              <a:buFont typeface="Wingdings" panose="05000000000000000000" pitchFamily="2" charset="2"/>
              <a:buChar char="t"/>
              <a:defRPr sz="1800" b="0" kern="1200">
                <a:solidFill>
                  <a:schemeClr val="tx1"/>
                </a:solidFill>
                <a:latin typeface="+mn-lt"/>
                <a:ea typeface="+mn-ea"/>
                <a:cs typeface="+mn-cs"/>
              </a:defRPr>
            </a:lvl1pPr>
            <a:lvl2pPr marL="538163" indent="-268288" algn="l" defTabSz="914400" rtl="0" eaLnBrk="1" latinLnBrk="0" hangingPunct="1">
              <a:lnSpc>
                <a:spcPct val="90000"/>
              </a:lnSpc>
              <a:spcBef>
                <a:spcPts val="300"/>
              </a:spcBef>
              <a:spcAft>
                <a:spcPts val="300"/>
              </a:spcAft>
              <a:buClr>
                <a:schemeClr val="bg2"/>
              </a:buClr>
              <a:buFont typeface="Arial" panose="020B0604020202020204" pitchFamily="34" charset="0"/>
              <a:buChar char="•"/>
              <a:defRPr sz="1600" kern="1200">
                <a:solidFill>
                  <a:schemeClr val="tx1"/>
                </a:solidFill>
                <a:latin typeface="+mn-lt"/>
                <a:ea typeface="+mn-ea"/>
                <a:cs typeface="+mn-cs"/>
              </a:defRPr>
            </a:lvl2pPr>
            <a:lvl3pPr marL="806450" indent="-268288" algn="l" defTabSz="914400" rtl="0" eaLnBrk="1" latinLnBrk="0" hangingPunct="1">
              <a:lnSpc>
                <a:spcPct val="90000"/>
              </a:lnSpc>
              <a:spcBef>
                <a:spcPts val="300"/>
              </a:spcBef>
              <a:spcAft>
                <a:spcPts val="300"/>
              </a:spcAft>
              <a:buClr>
                <a:schemeClr val="tx2"/>
              </a:buClr>
              <a:buFont typeface="Arial" panose="020B0604020202020204" pitchFamily="34" charset="0"/>
              <a:buChar char="‒"/>
              <a:tabLst/>
              <a:defRPr lang="en-US" sz="1400" kern="1200">
                <a:solidFill>
                  <a:schemeClr val="tx1"/>
                </a:solidFill>
                <a:latin typeface="+mn-lt"/>
                <a:ea typeface="+mn-ea"/>
                <a:cs typeface="+mn-cs"/>
              </a:defRPr>
            </a:lvl3pPr>
            <a:lvl4pPr marL="1076325" indent="-268288"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1200" kern="1200">
                <a:solidFill>
                  <a:schemeClr val="tx1"/>
                </a:solidFill>
                <a:latin typeface="+mn-lt"/>
                <a:ea typeface="+mn-ea"/>
                <a:cs typeface="+mn-cs"/>
              </a:defRPr>
            </a:lvl4pPr>
            <a:lvl5pPr marL="1344613" indent="-269875" algn="l" defTabSz="914400" rtl="0" eaLnBrk="1" latinLnBrk="0" hangingPunct="1">
              <a:lnSpc>
                <a:spcPct val="90000"/>
              </a:lnSpc>
              <a:spcBef>
                <a:spcPts val="300"/>
              </a:spcBef>
              <a:spcAft>
                <a:spcPts val="300"/>
              </a:spcAft>
              <a:buClr>
                <a:schemeClr val="tx2"/>
              </a:buClr>
              <a:buFont typeface="Arial" panose="020B0604020202020204" pitchFamily="34" charset="0"/>
              <a:buChar char="‒"/>
              <a:defRPr sz="1000" kern="1200">
                <a:solidFill>
                  <a:schemeClr val="tx1"/>
                </a:solidFill>
                <a:latin typeface="+mn-lt"/>
                <a:ea typeface="+mn-ea"/>
                <a:cs typeface="+mn-cs"/>
              </a:defRPr>
            </a:lvl5pPr>
            <a:lvl6pPr marL="1077913" indent="-273050" algn="l" defTabSz="914400" rtl="0" eaLnBrk="1" latinLnBrk="0" hangingPunct="1">
              <a:lnSpc>
                <a:spcPct val="100000"/>
              </a:lnSpc>
              <a:spcBef>
                <a:spcPts val="480"/>
              </a:spcBef>
              <a:spcAft>
                <a:spcPts val="0"/>
              </a:spcAft>
              <a:buClr>
                <a:schemeClr val="tx2"/>
              </a:buClr>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600"/>
              </a:spcBef>
              <a:spcAft>
                <a:spcPts val="0"/>
              </a:spcAft>
              <a:buClr>
                <a:srgbClr val="0039A6"/>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Effects of rivaroxaban, aspirin, c</a:t>
            </a:r>
            <a:r>
              <a:rPr kumimoji="0" lang="en-GB" sz="1800" b="1" i="0" u="none" strike="noStrike" kern="1200" cap="none" spc="0" normalizeH="0" baseline="0" noProof="0" dirty="0" err="1">
                <a:ln>
                  <a:noFill/>
                </a:ln>
                <a:solidFill>
                  <a:srgbClr val="FFFFFF"/>
                </a:solidFill>
                <a:effectLst/>
                <a:uLnTx/>
                <a:uFillTx/>
                <a:latin typeface="Arial"/>
                <a:ea typeface="+mn-ea"/>
                <a:cs typeface="+mn-cs"/>
              </a:rPr>
              <a:t>lopidogrel</a:t>
            </a:r>
            <a:r>
              <a:rPr kumimoji="0" lang="en-GB" sz="1800" b="1" i="0" u="none" strike="noStrike" kern="1200" cap="none" spc="0" normalizeH="0" baseline="0" noProof="0" dirty="0">
                <a:ln>
                  <a:noFill/>
                </a:ln>
                <a:solidFill>
                  <a:srgbClr val="FFFFFF"/>
                </a:solidFill>
                <a:effectLst/>
                <a:uLnTx/>
                <a:uFillTx/>
                <a:latin typeface="Arial"/>
                <a:ea typeface="+mn-ea"/>
                <a:cs typeface="+mn-cs"/>
              </a:rPr>
              <a:t>  and their combination </a:t>
            </a:r>
          </a:p>
          <a:p>
            <a:pPr marL="0" marR="0" lvl="0" indent="0" algn="ctr" defTabSz="914400" rtl="0" eaLnBrk="1" fontAlgn="auto" latinLnBrk="0" hangingPunct="1">
              <a:lnSpc>
                <a:spcPct val="90000"/>
              </a:lnSpc>
              <a:spcBef>
                <a:spcPts val="600"/>
              </a:spcBef>
              <a:spcAft>
                <a:spcPts val="0"/>
              </a:spcAft>
              <a:buClr>
                <a:srgbClr val="0039A6"/>
              </a:buClr>
              <a:buSzTx/>
              <a:buFont typeface="Wingdings" panose="05000000000000000000" pitchFamily="2" charset="2"/>
              <a:buNone/>
              <a:tabLst/>
              <a:defRPr/>
            </a:pPr>
            <a:r>
              <a:rPr kumimoji="0" lang="en-GB" sz="1800" b="1" i="0" u="none" strike="noStrike" kern="1200" cap="none" spc="0" normalizeH="0" baseline="0" noProof="0" dirty="0">
                <a:ln>
                  <a:noFill/>
                </a:ln>
                <a:solidFill>
                  <a:srgbClr val="FFFFFF"/>
                </a:solidFill>
                <a:effectLst/>
                <a:uLnTx/>
                <a:uFillTx/>
                <a:latin typeface="Arial"/>
                <a:ea typeface="+mn-ea"/>
                <a:cs typeface="+mn-cs"/>
              </a:rPr>
              <a:t>on porcine model of thrombus mass</a:t>
            </a:r>
          </a:p>
        </p:txBody>
      </p:sp>
    </p:spTree>
    <p:extLst>
      <p:ext uri="{BB962C8B-B14F-4D97-AF65-F5344CB8AC3E}">
        <p14:creationId xmlns:p14="http://schemas.microsoft.com/office/powerpoint/2010/main" val="3818820503"/>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00" cy="528638"/>
          </a:xfrm>
          <a:solidFill>
            <a:srgbClr val="000066"/>
          </a:solidFill>
          <a:ln>
            <a:solidFill>
              <a:srgbClr val="33CC33"/>
            </a:solidFill>
          </a:ln>
        </p:spPr>
        <p:txBody>
          <a:bodyPr/>
          <a:lstStyle/>
          <a:p>
            <a:pPr lvl="0" algn="ctr" defTabSz="914400">
              <a:lnSpc>
                <a:spcPct val="100000"/>
              </a:lnSpc>
              <a:defRPr/>
            </a:pPr>
            <a:r>
              <a:rPr lang="en-US" sz="2700" kern="1200" dirty="0" smtClean="0">
                <a:solidFill>
                  <a:srgbClr val="FFFFFF"/>
                </a:solidFill>
                <a:effectLst>
                  <a:outerShdw blurRad="50800" dist="38100" dir="2700000" algn="tl" rotWithShape="0">
                    <a:prstClr val="black">
                      <a:alpha val="40000"/>
                    </a:prstClr>
                  </a:outerShdw>
                </a:effectLst>
                <a:latin typeface="Arial" charset="0"/>
                <a:ea typeface="ＭＳ Ｐゴシック" charset="0"/>
                <a:cs typeface="+mn-cs"/>
              </a:rPr>
              <a:t>Why drop aspirin in AF + PCI patients on OAC?</a:t>
            </a:r>
            <a:endParaRPr lang="en-US" dirty="0"/>
          </a:p>
        </p:txBody>
      </p:sp>
      <p:sp>
        <p:nvSpPr>
          <p:cNvPr id="13" name="Rettangolo 15"/>
          <p:cNvSpPr/>
          <p:nvPr/>
        </p:nvSpPr>
        <p:spPr bwMode="auto">
          <a:xfrm>
            <a:off x="5657850" y="1981200"/>
            <a:ext cx="3257550" cy="4013200"/>
          </a:xfrm>
          <a:prstGeom prst="rect">
            <a:avLst/>
          </a:prstGeom>
          <a:solidFill>
            <a:srgbClr val="002060"/>
          </a:solidFill>
          <a:ln w="9525" cap="flat" cmpd="sng" algn="ctr">
            <a:solidFill>
              <a:srgbClr val="E12B43"/>
            </a:solidFill>
            <a:prstDash val="solid"/>
            <a:round/>
            <a:headEnd type="none" w="med" len="med"/>
            <a:tailEnd type="none" w="med" len="med"/>
          </a:ln>
          <a:effectLst/>
        </p:spPr>
        <p:txBody>
          <a:bodyPr lIns="68580" tIns="34290" rIns="68580" bIns="34290"/>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a:ea typeface="ヒラギノ角ゴ Pro W3" pitchFamily="112" charset="-128"/>
              <a:cs typeface="+mn-cs"/>
            </a:endParaRPr>
          </a:p>
        </p:txBody>
      </p:sp>
      <p:sp>
        <p:nvSpPr>
          <p:cNvPr id="14" name="Rettangolo 16"/>
          <p:cNvSpPr/>
          <p:nvPr/>
        </p:nvSpPr>
        <p:spPr>
          <a:xfrm>
            <a:off x="5772150" y="2038350"/>
            <a:ext cx="2971800" cy="3387725"/>
          </a:xfrm>
          <a:prstGeom prst="rect">
            <a:avLst/>
          </a:prstGeom>
        </p:spPr>
        <p:txBody>
          <a:bodyPr>
            <a:spAutoFit/>
          </a:bodyPr>
          <a:lstStyle/>
          <a:p>
            <a:pPr marL="0" marR="0" lvl="0" indent="0" algn="l" defTabSz="685800" rtl="0" eaLnBrk="1" fontAlgn="base" latinLnBrk="0" hangingPunct="1">
              <a:lnSpc>
                <a:spcPct val="100000"/>
              </a:lnSpc>
              <a:spcBef>
                <a:spcPct val="0"/>
              </a:spcBef>
              <a:spcAft>
                <a:spcPts val="450"/>
              </a:spcAft>
              <a:buClrTx/>
              <a:buSzTx/>
              <a:buFontTx/>
              <a:buNone/>
              <a:tabLst/>
              <a:defRPr/>
            </a:pPr>
            <a:r>
              <a:rPr kumimoji="0" lang="en-US" sz="2100" b="1" i="0" u="sng" strike="noStrike" kern="1200" cap="none" spc="0" normalizeH="0" baseline="0" noProof="0" dirty="0">
                <a:ln>
                  <a:noFill/>
                </a:ln>
                <a:solidFill>
                  <a:srgbClr val="FCFDDD"/>
                </a:solidFill>
                <a:effectLst>
                  <a:outerShdw blurRad="50800" dist="38100" dir="2700000" algn="tl" rotWithShape="0">
                    <a:prstClr val="black">
                      <a:alpha val="40000"/>
                    </a:prstClr>
                  </a:outerShdw>
                </a:effectLst>
                <a:uLnTx/>
                <a:uFillTx/>
                <a:latin typeface="Arial"/>
                <a:ea typeface="ＭＳ Ｐゴシック" charset="0"/>
                <a:cs typeface="+mn-cs"/>
              </a:rPr>
              <a:t>Platelet activation mechanisms:</a:t>
            </a:r>
          </a:p>
          <a:p>
            <a:pPr marL="0" marR="0" lvl="0" indent="0" algn="l" defTabSz="685800" rtl="0" eaLnBrk="1" fontAlgn="base" latinLnBrk="0" hangingPunct="1">
              <a:lnSpc>
                <a:spcPct val="100000"/>
              </a:lnSpc>
              <a:spcBef>
                <a:spcPct val="0"/>
              </a:spcBef>
              <a:spcAft>
                <a:spcPts val="450"/>
              </a:spcAft>
              <a:buClrTx/>
              <a:buSzTx/>
              <a:buFontTx/>
              <a:buNone/>
              <a:tabLst/>
              <a:defRPr/>
            </a:pPr>
            <a:r>
              <a:rPr kumimoji="0" lang="en-US" sz="21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P2Y</a:t>
            </a:r>
            <a:r>
              <a:rPr kumimoji="0" lang="en-US" sz="2100" b="1" i="0" u="none" strike="noStrike" kern="1200" cap="none" spc="0" normalizeH="0" baseline="-2500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12</a:t>
            </a:r>
            <a:r>
              <a:rPr kumimoji="0" lang="en-US" sz="21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 has a major role in the amplification of platelet activation via interplay with other signaling pathways, including the GP </a:t>
            </a:r>
            <a:r>
              <a:rPr kumimoji="0" lang="en-US" sz="2100"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IIb</a:t>
            </a:r>
            <a:r>
              <a:rPr kumimoji="0" lang="en-US" sz="21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a:t>
            </a:r>
            <a:r>
              <a:rPr kumimoji="0" lang="en-US" sz="2100" b="1" i="0" u="none" strike="noStrike" kern="1200" cap="none" spc="0" normalizeH="0" baseline="0" noProof="0" dirty="0" err="1">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IIIa</a:t>
            </a:r>
            <a:r>
              <a:rPr kumimoji="0" lang="en-US" sz="21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a:ea typeface="ＭＳ Ｐゴシック" charset="0"/>
                <a:cs typeface="+mn-cs"/>
              </a:rPr>
              <a:t> receptor</a:t>
            </a:r>
          </a:p>
        </p:txBody>
      </p:sp>
      <p:pic>
        <p:nvPicPr>
          <p:cNvPr id="15" name="Immagin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5429250" cy="3992563"/>
          </a:xfrm>
          <a:prstGeom prst="rect">
            <a:avLst/>
          </a:prstGeom>
          <a:noFill/>
          <a:ln w="9525">
            <a:solidFill>
              <a:srgbClr val="E12B43"/>
            </a:solidFill>
            <a:miter lim="800000"/>
            <a:headEnd/>
            <a:tailEnd/>
          </a:ln>
          <a:extLst>
            <a:ext uri="{909E8E84-426E-40DD-AFC4-6F175D3DCCD1}">
              <a14:hiddenFill xmlns:a14="http://schemas.microsoft.com/office/drawing/2010/main">
                <a:solidFill>
                  <a:srgbClr val="FFFFFF"/>
                </a:solidFill>
              </a14:hiddenFill>
            </a:ext>
          </a:extLst>
        </p:spPr>
      </p:pic>
      <p:sp>
        <p:nvSpPr>
          <p:cNvPr id="16" name="Segnaposto testo 2"/>
          <p:cNvSpPr txBox="1">
            <a:spLocks/>
          </p:cNvSpPr>
          <p:nvPr/>
        </p:nvSpPr>
        <p:spPr>
          <a:xfrm>
            <a:off x="5614988" y="6096000"/>
            <a:ext cx="3376612" cy="254000"/>
          </a:xfrm>
          <a:prstGeom prst="rect">
            <a:avLst/>
          </a:prstGeom>
          <a:ln>
            <a:noFill/>
          </a:ln>
        </p:spPr>
        <p:txBody>
          <a:bodyPr wrap="square">
            <a:spAutoFit/>
          </a:bodyPr>
          <a:lstStyle>
            <a:lvl1pPr marL="257175" indent="-257175" algn="r" rtl="0" eaLnBrk="0" fontAlgn="base" hangingPunct="0">
              <a:spcBef>
                <a:spcPct val="0"/>
              </a:spcBef>
              <a:spcAft>
                <a:spcPct val="0"/>
              </a:spcAft>
              <a:buClr>
                <a:srgbClr val="FDE25E"/>
              </a:buClr>
              <a:defRPr lang="it-IT" sz="1050" b="1" i="0" kern="1200" dirty="0" smtClean="0">
                <a:solidFill>
                  <a:srgbClr val="FFFF00"/>
                </a:solidFill>
                <a:latin typeface="Arial" charset="0"/>
                <a:ea typeface="ＭＳ Ｐゴシック" charset="0"/>
                <a:cs typeface="ＭＳ Ｐゴシック" charset="0"/>
              </a:defRPr>
            </a:lvl1pPr>
            <a:lvl2pPr marL="557213" indent="-214313" algn="l" rtl="0" eaLnBrk="0" fontAlgn="base" hangingPunct="0">
              <a:spcBef>
                <a:spcPct val="30000"/>
              </a:spcBef>
              <a:spcAft>
                <a:spcPct val="0"/>
              </a:spcAft>
              <a:buClr>
                <a:schemeClr val="tx2"/>
              </a:buClr>
              <a:buSzPct val="70000"/>
              <a:buFont typeface="Wingdings 2" charset="0"/>
              <a:buChar char="¡"/>
              <a:defRPr lang="it-IT" sz="2100" b="1" kern="1200" dirty="0" smtClean="0">
                <a:solidFill>
                  <a:schemeClr val="tx1"/>
                </a:solidFill>
                <a:latin typeface="Arial" charset="0"/>
                <a:ea typeface="ＭＳ Ｐゴシック" charset="0"/>
                <a:cs typeface="ＭＳ Ｐゴシック" charset="0"/>
              </a:defRPr>
            </a:lvl2pPr>
            <a:lvl3pPr marL="857250" indent="-171450" algn="l" rtl="0" eaLnBrk="0" fontAlgn="base" hangingPunct="0">
              <a:spcBef>
                <a:spcPct val="30000"/>
              </a:spcBef>
              <a:spcAft>
                <a:spcPct val="0"/>
              </a:spcAft>
              <a:buChar char="•"/>
              <a:defRPr lang="it-IT" sz="1800" b="1" kern="1200" dirty="0" smtClean="0">
                <a:solidFill>
                  <a:schemeClr val="tx1"/>
                </a:solidFill>
                <a:latin typeface="Arial" charset="0"/>
                <a:ea typeface="ＭＳ Ｐゴシック" charset="0"/>
                <a:cs typeface="ＭＳ Ｐゴシック" charset="0"/>
              </a:defRPr>
            </a:lvl3pPr>
            <a:lvl4pPr marL="1200150" indent="-171450" algn="l" rtl="0" eaLnBrk="0" fontAlgn="base" hangingPunct="0">
              <a:spcBef>
                <a:spcPct val="30000"/>
              </a:spcBef>
              <a:spcAft>
                <a:spcPct val="0"/>
              </a:spcAft>
              <a:buChar char="–"/>
              <a:defRPr lang="it-IT" sz="1500" b="1" kern="1200" dirty="0" smtClean="0">
                <a:solidFill>
                  <a:schemeClr val="tx1"/>
                </a:solidFill>
                <a:latin typeface="Arial" charset="0"/>
                <a:ea typeface="ＭＳ Ｐゴシック" charset="0"/>
                <a:cs typeface="ＭＳ Ｐゴシック" charset="0"/>
              </a:defRPr>
            </a:lvl4pPr>
            <a:lvl5pPr marL="1543050" indent="-171450" algn="l" rtl="0" eaLnBrk="0" fontAlgn="base" hangingPunct="0">
              <a:spcBef>
                <a:spcPct val="30000"/>
              </a:spcBef>
              <a:spcAft>
                <a:spcPct val="0"/>
              </a:spcAft>
              <a:buChar char="»"/>
              <a:defRPr lang="it-IT" sz="1500" b="1" kern="1200" dirty="0">
                <a:solidFill>
                  <a:schemeClr val="tx1"/>
                </a:solidFill>
                <a:latin typeface="Arial" charset="0"/>
                <a:ea typeface="ＭＳ Ｐゴシック" charset="0"/>
                <a:cs typeface="ＭＳ Ｐゴシック" charset="0"/>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257175" marR="0" lvl="0" indent="-257175" algn="r" defTabSz="914400" rtl="0" eaLnBrk="0" fontAlgn="base" latinLnBrk="0" hangingPunct="0">
              <a:lnSpc>
                <a:spcPct val="100000"/>
              </a:lnSpc>
              <a:spcBef>
                <a:spcPct val="0"/>
              </a:spcBef>
              <a:spcAft>
                <a:spcPct val="0"/>
              </a:spcAft>
              <a:buClr>
                <a:srgbClr val="FDE25E"/>
              </a:buClr>
              <a:buSzTx/>
              <a:buFontTx/>
              <a:buNone/>
              <a:tabLst/>
              <a:defRPr/>
            </a:pPr>
            <a:r>
              <a:rPr kumimoji="0" lang="en-US" sz="1050" b="1" i="0" u="none" strike="noStrike" kern="1200" cap="none" spc="0" normalizeH="0" baseline="0" noProof="0" dirty="0" err="1">
                <a:ln>
                  <a:noFill/>
                </a:ln>
                <a:solidFill>
                  <a:srgbClr val="FFFFFF"/>
                </a:solidFill>
                <a:effectLst/>
                <a:uLnTx/>
                <a:uFillTx/>
                <a:latin typeface="Arial" charset="0"/>
                <a:ea typeface="ＭＳ Ｐゴシック" charset="0"/>
              </a:rPr>
              <a:t>Storey</a:t>
            </a:r>
            <a:r>
              <a:rPr kumimoji="0" lang="en-US" sz="1050" b="1" i="0" u="none" strike="noStrike" kern="1200" cap="none" spc="0" normalizeH="0" baseline="0" noProof="0" dirty="0">
                <a:ln>
                  <a:noFill/>
                </a:ln>
                <a:solidFill>
                  <a:srgbClr val="FFFFFF"/>
                </a:solidFill>
                <a:effectLst/>
                <a:uLnTx/>
                <a:uFillTx/>
                <a:latin typeface="Arial" charset="0"/>
                <a:ea typeface="ＭＳ Ｐゴシック" charset="0"/>
              </a:rPr>
              <a:t> RF et al. </a:t>
            </a:r>
            <a:r>
              <a:rPr kumimoji="0" lang="en-US" sz="1050" b="1" i="0" u="none" strike="noStrike" kern="1200" cap="none" spc="0" normalizeH="0" baseline="0" noProof="0" dirty="0" err="1">
                <a:ln>
                  <a:noFill/>
                </a:ln>
                <a:solidFill>
                  <a:srgbClr val="FFFFFF"/>
                </a:solidFill>
                <a:effectLst/>
                <a:uLnTx/>
                <a:uFillTx/>
                <a:latin typeface="Arial" charset="0"/>
                <a:ea typeface="ＭＳ Ｐゴシック" charset="0"/>
              </a:rPr>
              <a:t>Curr</a:t>
            </a:r>
            <a:r>
              <a:rPr kumimoji="0" lang="en-US" sz="1050" b="1" i="0" u="none" strike="noStrike" kern="1200" cap="none" spc="0" normalizeH="0" baseline="0" noProof="0" dirty="0">
                <a:ln>
                  <a:noFill/>
                </a:ln>
                <a:solidFill>
                  <a:srgbClr val="FFFFFF"/>
                </a:solidFill>
                <a:effectLst/>
                <a:uLnTx/>
                <a:uFillTx/>
                <a:latin typeface="Arial" charset="0"/>
                <a:ea typeface="ＭＳ Ｐゴシック" charset="0"/>
              </a:rPr>
              <a:t> Pharm Des 2006; 12:1255 -59</a:t>
            </a:r>
          </a:p>
        </p:txBody>
      </p:sp>
      <p:sp>
        <p:nvSpPr>
          <p:cNvPr id="18" name="TextBox 17"/>
          <p:cNvSpPr txBox="1"/>
          <p:nvPr/>
        </p:nvSpPr>
        <p:spPr>
          <a:xfrm>
            <a:off x="152400" y="1066800"/>
            <a:ext cx="8878584" cy="684803"/>
          </a:xfrm>
          <a:prstGeom prst="rect">
            <a:avLst/>
          </a:prstGeom>
          <a:solidFill>
            <a:schemeClr val="bg1">
              <a:lumMod val="50000"/>
            </a:schemeClr>
          </a:solidFill>
          <a:ln>
            <a:solidFill>
              <a:schemeClr val="bg2">
                <a:lumMod val="60000"/>
                <a:lumOff val="40000"/>
              </a:schemeClr>
            </a:solidFill>
          </a:ln>
        </p:spPr>
        <p:txBody>
          <a:bodyPr wrap="square" rtlCol="0">
            <a:spAutoFit/>
          </a:bodyPr>
          <a:lstStyle/>
          <a:p>
            <a:pPr marL="342900" marR="0" lvl="0" indent="-342900" algn="l" defTabSz="914400" rtl="0" eaLnBrk="1" fontAlgn="auto" latinLnBrk="0" hangingPunct="1">
              <a:lnSpc>
                <a:spcPct val="100000"/>
              </a:lnSpc>
              <a:spcBef>
                <a:spcPts val="0"/>
              </a:spcBef>
              <a:spcAft>
                <a:spcPts val="300"/>
              </a:spcAft>
              <a:buClrTx/>
              <a:buSzTx/>
              <a:buFontTx/>
              <a:buAutoNum type="alphaLcParenR"/>
              <a:tabLst/>
              <a:defRPr/>
            </a:pPr>
            <a:r>
              <a:rPr kumimoji="0" lang="en-US" sz="1800" b="0" i="1" u="none" strike="noStrike" kern="1200" cap="none" spc="0" normalizeH="0" baseline="0" noProof="0" dirty="0">
                <a:ln>
                  <a:noFill/>
                </a:ln>
                <a:solidFill>
                  <a:srgbClr val="FFFFFF"/>
                </a:solidFill>
                <a:effectLst/>
                <a:uLnTx/>
                <a:uFillTx/>
                <a:latin typeface="Arial"/>
                <a:ea typeface="+mn-ea"/>
                <a:cs typeface="+mn-cs"/>
              </a:rPr>
              <a:t>pivotal role of P2Y</a:t>
            </a:r>
            <a:r>
              <a:rPr kumimoji="0" lang="en-US" sz="1800" b="0" i="1" u="none" strike="noStrike" kern="1200" cap="none" spc="0" normalizeH="0" baseline="-25000" noProof="0" dirty="0">
                <a:ln>
                  <a:noFill/>
                </a:ln>
                <a:solidFill>
                  <a:srgbClr val="FFFFFF"/>
                </a:solidFill>
                <a:effectLst/>
                <a:uLnTx/>
                <a:uFillTx/>
                <a:latin typeface="Arial"/>
                <a:ea typeface="+mn-ea"/>
                <a:cs typeface="+mn-cs"/>
              </a:rPr>
              <a:t>12</a:t>
            </a:r>
            <a:r>
              <a:rPr kumimoji="0" lang="en-US" sz="1800" b="0" i="1" u="none" strike="noStrike" kern="1200" cap="none" spc="0" normalizeH="0" baseline="0" noProof="0" dirty="0">
                <a:ln>
                  <a:noFill/>
                </a:ln>
                <a:solidFill>
                  <a:srgbClr val="FFFFFF"/>
                </a:solidFill>
                <a:effectLst/>
                <a:uLnTx/>
                <a:uFillTx/>
                <a:latin typeface="Arial"/>
                <a:ea typeface="+mn-ea"/>
                <a:cs typeface="+mn-cs"/>
              </a:rPr>
              <a:t>-mediated signaling </a:t>
            </a:r>
            <a:r>
              <a:rPr kumimoji="0" lang="en-US" sz="1800" b="0" i="1" u="none" strike="noStrike" kern="1200" cap="none" spc="0" normalizeH="0" baseline="0" noProof="0" dirty="0" smtClean="0">
                <a:ln>
                  <a:noFill/>
                </a:ln>
                <a:solidFill>
                  <a:srgbClr val="FFFFFF"/>
                </a:solidFill>
                <a:effectLst/>
                <a:uLnTx/>
                <a:uFillTx/>
                <a:latin typeface="Arial"/>
                <a:ea typeface="+mn-ea"/>
                <a:cs typeface="+mn-cs"/>
              </a:rPr>
              <a:t>on </a:t>
            </a:r>
            <a:r>
              <a:rPr kumimoji="0" lang="en-US" sz="1800" b="0" i="1" u="none" strike="noStrike" kern="1200" cap="none" spc="0" normalizeH="0" baseline="0" noProof="0" dirty="0">
                <a:ln>
                  <a:noFill/>
                </a:ln>
                <a:solidFill>
                  <a:srgbClr val="FFFFFF"/>
                </a:solidFill>
                <a:effectLst/>
                <a:uLnTx/>
                <a:uFillTx/>
                <a:latin typeface="Arial"/>
                <a:ea typeface="+mn-ea"/>
                <a:cs typeface="+mn-cs"/>
              </a:rPr>
              <a:t>thrombotic </a:t>
            </a:r>
            <a:r>
              <a:rPr kumimoji="0" lang="en-US" sz="1800" b="0" i="1" u="none" strike="noStrike" kern="1200" cap="none" spc="0" normalizeH="0" baseline="0" noProof="0" dirty="0" smtClean="0">
                <a:ln>
                  <a:noFill/>
                </a:ln>
                <a:solidFill>
                  <a:srgbClr val="FFFFFF"/>
                </a:solidFill>
                <a:effectLst/>
                <a:uLnTx/>
                <a:uFillTx/>
                <a:latin typeface="Arial"/>
                <a:ea typeface="+mn-ea"/>
                <a:cs typeface="+mn-cs"/>
              </a:rPr>
              <a:t>&amp; </a:t>
            </a:r>
            <a:r>
              <a:rPr kumimoji="0" lang="en-US" sz="1800" b="0" i="1" u="none" strike="noStrike" kern="1200" cap="none" spc="0" normalizeH="0" baseline="0" noProof="0" dirty="0">
                <a:ln>
                  <a:noFill/>
                </a:ln>
                <a:solidFill>
                  <a:srgbClr val="FFFFFF"/>
                </a:solidFill>
                <a:effectLst/>
                <a:uLnTx/>
                <a:uFillTx/>
                <a:latin typeface="Arial"/>
                <a:ea typeface="+mn-ea"/>
                <a:cs typeface="+mn-cs"/>
              </a:rPr>
              <a:t>inflammatory </a:t>
            </a:r>
            <a:r>
              <a:rPr kumimoji="0" lang="en-US" sz="1800" b="0" i="1" u="none" strike="noStrike" kern="1200" cap="none" spc="0" normalizeH="0" baseline="0" noProof="0" dirty="0" smtClean="0">
                <a:ln>
                  <a:noFill/>
                </a:ln>
                <a:solidFill>
                  <a:srgbClr val="FFFFFF"/>
                </a:solidFill>
                <a:effectLst/>
                <a:uLnTx/>
                <a:uFillTx/>
                <a:latin typeface="Arial"/>
                <a:ea typeface="+mn-ea"/>
                <a:cs typeface="+mn-cs"/>
              </a:rPr>
              <a:t>processes</a:t>
            </a:r>
            <a:endParaRPr kumimoji="0" lang="en-US" sz="1800" b="0" i="1" u="none" strike="noStrike" kern="1200" cap="none" spc="0" normalizeH="0" baseline="0" noProof="0" dirty="0">
              <a:ln>
                <a:noFill/>
              </a:ln>
              <a:solidFill>
                <a:srgbClr val="FFFFFF"/>
              </a:solidFill>
              <a:effectLst/>
              <a:uLnTx/>
              <a:uFillTx/>
              <a:latin typeface="Arial"/>
              <a:ea typeface="+mn-ea"/>
              <a:cs typeface="+mn-cs"/>
            </a:endParaRPr>
          </a:p>
          <a:p>
            <a:pPr marL="342900" marR="0" lvl="0" indent="-342900" algn="l" defTabSz="914400" rtl="0" eaLnBrk="1" fontAlgn="auto" latinLnBrk="0" hangingPunct="1">
              <a:lnSpc>
                <a:spcPct val="100000"/>
              </a:lnSpc>
              <a:spcBef>
                <a:spcPts val="0"/>
              </a:spcBef>
              <a:spcAft>
                <a:spcPts val="300"/>
              </a:spcAft>
              <a:buClrTx/>
              <a:buSzTx/>
              <a:buFontTx/>
              <a:buAutoNum type="alphaLcParenR"/>
              <a:tabLst/>
              <a:defRPr/>
            </a:pPr>
            <a:r>
              <a:rPr kumimoji="0" lang="en-US" sz="1800" b="0" i="1" u="none" strike="noStrike" kern="1200" cap="none" spc="0" normalizeH="0" baseline="0" noProof="0" dirty="0">
                <a:ln>
                  <a:noFill/>
                </a:ln>
                <a:solidFill>
                  <a:srgbClr val="FFFFFF"/>
                </a:solidFill>
                <a:effectLst/>
                <a:uLnTx/>
                <a:uFillTx/>
                <a:latin typeface="Arial"/>
                <a:ea typeface="+mn-ea"/>
                <a:cs typeface="+mn-cs"/>
              </a:rPr>
              <a:t>established clinical efficacy of P2Y</a:t>
            </a:r>
            <a:r>
              <a:rPr kumimoji="0" lang="en-US" sz="1800" b="0" i="1" u="none" strike="noStrike" kern="1200" cap="none" spc="0" normalizeH="0" baseline="-25000" noProof="0" dirty="0">
                <a:ln>
                  <a:noFill/>
                </a:ln>
                <a:solidFill>
                  <a:srgbClr val="FFFFFF"/>
                </a:solidFill>
                <a:effectLst/>
                <a:uLnTx/>
                <a:uFillTx/>
                <a:latin typeface="Arial"/>
                <a:ea typeface="+mn-ea"/>
                <a:cs typeface="+mn-cs"/>
              </a:rPr>
              <a:t>12</a:t>
            </a:r>
            <a:r>
              <a:rPr kumimoji="0" lang="en-US" sz="1800" b="0" i="1" u="none" strike="noStrike" kern="1200" cap="none" spc="0" normalizeH="0" baseline="0" noProof="0" dirty="0">
                <a:ln>
                  <a:noFill/>
                </a:ln>
                <a:solidFill>
                  <a:srgbClr val="FFFFFF"/>
                </a:solidFill>
                <a:effectLst/>
                <a:uLnTx/>
                <a:uFillTx/>
                <a:latin typeface="Arial"/>
                <a:ea typeface="+mn-ea"/>
                <a:cs typeface="+mn-cs"/>
              </a:rPr>
              <a:t> inhibitors to reduce stent </a:t>
            </a:r>
            <a:r>
              <a:rPr kumimoji="0" lang="en-US" sz="1800" b="0" i="1" u="none" strike="noStrike" kern="1200" cap="none" spc="0" normalizeH="0" baseline="0" noProof="0" dirty="0" smtClean="0">
                <a:ln>
                  <a:noFill/>
                </a:ln>
                <a:solidFill>
                  <a:srgbClr val="FFFFFF"/>
                </a:solidFill>
                <a:effectLst/>
                <a:uLnTx/>
                <a:uFillTx/>
                <a:latin typeface="Arial"/>
                <a:ea typeface="+mn-ea"/>
                <a:cs typeface="+mn-cs"/>
              </a:rPr>
              <a:t>thrombosis </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Segnaposto testo 2"/>
          <p:cNvSpPr txBox="1">
            <a:spLocks/>
          </p:cNvSpPr>
          <p:nvPr/>
        </p:nvSpPr>
        <p:spPr bwMode="auto">
          <a:xfrm>
            <a:off x="4731945" y="6324600"/>
            <a:ext cx="4275530"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spAutoFit/>
          </a:bodyPr>
          <a:lstStyle>
            <a:lvl1pPr marL="257175" indent="-257175" algn="r" rtl="0" eaLnBrk="0" fontAlgn="base" hangingPunct="0">
              <a:spcBef>
                <a:spcPct val="0"/>
              </a:spcBef>
              <a:spcAft>
                <a:spcPct val="0"/>
              </a:spcAft>
              <a:buClr>
                <a:srgbClr val="FDE25E"/>
              </a:buClr>
              <a:defRPr lang="it-IT" sz="1050" b="1" i="0" kern="1200" dirty="0" smtClean="0">
                <a:solidFill>
                  <a:srgbClr val="FFFF00"/>
                </a:solidFill>
                <a:latin typeface="Arial" charset="0"/>
                <a:ea typeface="ＭＳ Ｐゴシック" charset="0"/>
                <a:cs typeface="ＭＳ Ｐゴシック" charset="0"/>
              </a:defRPr>
            </a:lvl1pPr>
            <a:lvl2pPr marL="557213" indent="-214313" algn="l" rtl="0" eaLnBrk="0" fontAlgn="base" hangingPunct="0">
              <a:spcBef>
                <a:spcPct val="30000"/>
              </a:spcBef>
              <a:spcAft>
                <a:spcPct val="0"/>
              </a:spcAft>
              <a:buClr>
                <a:schemeClr val="tx2"/>
              </a:buClr>
              <a:buSzPct val="70000"/>
              <a:buFont typeface="Wingdings 2" panose="05020102010507070707" pitchFamily="18" charset="2"/>
              <a:buChar char="¡"/>
              <a:defRPr lang="it-IT" sz="2100" b="1" kern="1200" dirty="0" smtClean="0">
                <a:solidFill>
                  <a:schemeClr val="tx1"/>
                </a:solidFill>
                <a:latin typeface="Arial" charset="0"/>
                <a:ea typeface="ＭＳ Ｐゴシック" charset="0"/>
                <a:cs typeface="ＭＳ Ｐゴシック" charset="0"/>
              </a:defRPr>
            </a:lvl2pPr>
            <a:lvl3pPr marL="857250" indent="-171450" algn="l" rtl="0" eaLnBrk="0" fontAlgn="base" hangingPunct="0">
              <a:spcBef>
                <a:spcPct val="30000"/>
              </a:spcBef>
              <a:spcAft>
                <a:spcPct val="0"/>
              </a:spcAft>
              <a:buChar char="•"/>
              <a:defRPr lang="it-IT" b="1" kern="1200" dirty="0" smtClean="0">
                <a:solidFill>
                  <a:schemeClr val="tx1"/>
                </a:solidFill>
                <a:latin typeface="Arial" charset="0"/>
                <a:ea typeface="ＭＳ Ｐゴシック" charset="0"/>
                <a:cs typeface="ＭＳ Ｐゴシック" charset="0"/>
              </a:defRPr>
            </a:lvl3pPr>
            <a:lvl4pPr marL="1200150" indent="-171450" algn="l" rtl="0" eaLnBrk="0" fontAlgn="base" hangingPunct="0">
              <a:spcBef>
                <a:spcPct val="30000"/>
              </a:spcBef>
              <a:spcAft>
                <a:spcPct val="0"/>
              </a:spcAft>
              <a:buChar char="–"/>
              <a:defRPr lang="it-IT" sz="1500" b="1" kern="1200" dirty="0" smtClean="0">
                <a:solidFill>
                  <a:schemeClr val="tx1"/>
                </a:solidFill>
                <a:latin typeface="Arial" charset="0"/>
                <a:ea typeface="ＭＳ Ｐゴシック" charset="0"/>
                <a:cs typeface="ＭＳ Ｐゴシック" charset="0"/>
              </a:defRPr>
            </a:lvl4pPr>
            <a:lvl5pPr marL="1543050" indent="-171450" algn="l" rtl="0" eaLnBrk="0" fontAlgn="base" hangingPunct="0">
              <a:spcBef>
                <a:spcPct val="30000"/>
              </a:spcBef>
              <a:spcAft>
                <a:spcPct val="0"/>
              </a:spcAft>
              <a:buChar char="»"/>
              <a:defRPr lang="it-IT" sz="1500" b="1" kern="1200" dirty="0">
                <a:solidFill>
                  <a:schemeClr val="tx1"/>
                </a:solidFill>
                <a:latin typeface="Arial" charset="0"/>
                <a:ea typeface="ＭＳ Ｐゴシック" charset="0"/>
                <a:cs typeface="ＭＳ Ｐゴシック" charset="0"/>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0" marR="0" lvl="0" indent="0" algn="r" defTabSz="914400" rtl="0" eaLnBrk="0" fontAlgn="base" latinLnBrk="0" hangingPunct="0">
              <a:lnSpc>
                <a:spcPct val="100000"/>
              </a:lnSpc>
              <a:spcBef>
                <a:spcPct val="0"/>
              </a:spcBef>
              <a:spcAft>
                <a:spcPct val="0"/>
              </a:spcAft>
              <a:buClr>
                <a:srgbClr val="FDE25E"/>
              </a:buClr>
              <a:buSzTx/>
              <a:buFontTx/>
              <a:buNone/>
              <a:tabLst/>
              <a:defRPr/>
            </a:pPr>
            <a:r>
              <a:rPr kumimoji="0" lang="it-IT" altLang="en-US" sz="1050" b="1"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anose="020B0600070205080204" pitchFamily="34" charset="-128"/>
              </a:rPr>
              <a:t>Capodanno D &amp; Angiolillo DJ. Nat Rev Cardiol. 2018; </a:t>
            </a:r>
            <a:r>
              <a:rPr kumimoji="0" lang="it-IT" sz="1050" b="1" i="0" u="none" strike="noStrike" kern="1200" cap="none" spc="0" normalizeH="0" baseline="0" noProof="0" dirty="0" smtClean="0">
                <a:ln>
                  <a:noFill/>
                </a:ln>
                <a:solidFill>
                  <a:srgbClr val="FFFFFF"/>
                </a:solidFill>
                <a:effectLst/>
                <a:uLnTx/>
                <a:uFillTx/>
                <a:latin typeface="Arial" charset="0"/>
                <a:ea typeface="ＭＳ Ｐゴシック" charset="0"/>
              </a:rPr>
              <a:t>15:480-496</a:t>
            </a:r>
            <a:endParaRPr kumimoji="0" lang="it-IT" altLang="en-US" sz="1050" b="1" i="0" u="none" strike="noStrike" kern="1200" cap="none" spc="0" normalizeH="0" baseline="0" noProof="0" dirty="0" smtClean="0">
              <a:ln>
                <a:noFill/>
              </a:ln>
              <a:solidFill>
                <a:srgbClr val="FFFFFF"/>
              </a:solidFill>
              <a:effectLst/>
              <a:uLnTx/>
              <a:uFillTx/>
              <a:latin typeface="Arial" panose="020B0604020202020204" pitchFamily="34" charset="0"/>
              <a:ea typeface="ＭＳ Ｐゴシック" panose="020B0600070205080204" pitchFamily="34" charset="-128"/>
            </a:endParaRPr>
          </a:p>
        </p:txBody>
      </p:sp>
      <p:sp>
        <p:nvSpPr>
          <p:cNvPr id="20" name="Rectangle 19"/>
          <p:cNvSpPr/>
          <p:nvPr/>
        </p:nvSpPr>
        <p:spPr>
          <a:xfrm>
            <a:off x="228600" y="1981200"/>
            <a:ext cx="8686800" cy="40132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1" name="Segnaposto testo 3"/>
          <p:cNvSpPr>
            <a:spLocks noGrp="1"/>
          </p:cNvSpPr>
          <p:nvPr>
            <p:ph type="body" sz="quarter" idx="10"/>
          </p:nvPr>
        </p:nvSpPr>
        <p:spPr bwMode="auto">
          <a:xfrm>
            <a:off x="4592548" y="6553200"/>
            <a:ext cx="4518894" cy="30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sz="1050" dirty="0" smtClean="0">
                <a:solidFill>
                  <a:schemeClr val="tx1"/>
                </a:solidFill>
                <a:effectLst/>
                <a:latin typeface="Arial" pitchFamily="34" charset="0"/>
                <a:ea typeface="ＭＳ Ｐゴシック" pitchFamily="34" charset="-128"/>
              </a:rPr>
              <a:t>Angiolillo DJ et al. Circ </a:t>
            </a:r>
            <a:r>
              <a:rPr sz="1050" dirty="0">
                <a:solidFill>
                  <a:schemeClr val="tx1"/>
                </a:solidFill>
                <a:effectLst/>
                <a:latin typeface="Arial" pitchFamily="34" charset="0"/>
                <a:ea typeface="ＭＳ Ｐゴシック" pitchFamily="34" charset="-128"/>
              </a:rPr>
              <a:t>Cardiovasc Interv. </a:t>
            </a:r>
            <a:r>
              <a:rPr sz="1050" dirty="0" smtClean="0">
                <a:solidFill>
                  <a:schemeClr val="tx1"/>
                </a:solidFill>
                <a:effectLst/>
                <a:latin typeface="Arial" pitchFamily="34" charset="0"/>
                <a:ea typeface="ＭＳ Ｐゴシック" pitchFamily="34" charset="-128"/>
              </a:rPr>
              <a:t>2016</a:t>
            </a:r>
            <a:r>
              <a:rPr lang="en-US" sz="1050" dirty="0" smtClean="0">
                <a:solidFill>
                  <a:schemeClr val="tx1"/>
                </a:solidFill>
              </a:rPr>
              <a:t>;9(11</a:t>
            </a:r>
            <a:r>
              <a:rPr lang="en-US" sz="1050" dirty="0">
                <a:solidFill>
                  <a:schemeClr val="tx1"/>
                </a:solidFill>
              </a:rPr>
              <a:t>). </a:t>
            </a:r>
            <a:r>
              <a:rPr lang="en-US" sz="1050" dirty="0" err="1">
                <a:solidFill>
                  <a:schemeClr val="tx1"/>
                </a:solidFill>
              </a:rPr>
              <a:t>pii</a:t>
            </a:r>
            <a:r>
              <a:rPr lang="en-US" sz="1050" dirty="0">
                <a:solidFill>
                  <a:schemeClr val="tx1"/>
                </a:solidFill>
              </a:rPr>
              <a:t>: e004395</a:t>
            </a:r>
            <a:endParaRPr sz="1050" dirty="0">
              <a:solidFill>
                <a:schemeClr val="tx1"/>
              </a:solidFill>
              <a:effectLst/>
              <a:latin typeface="Arial" pitchFamily="34" charset="0"/>
              <a:ea typeface="ＭＳ Ｐゴシック" pitchFamily="34" charset="-128"/>
            </a:endParaRPr>
          </a:p>
        </p:txBody>
      </p:sp>
    </p:spTree>
    <p:extLst>
      <p:ext uri="{BB962C8B-B14F-4D97-AF65-F5344CB8AC3E}">
        <p14:creationId xmlns:p14="http://schemas.microsoft.com/office/powerpoint/2010/main" val="802270665"/>
      </p:ext>
    </p:extLst>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2"/>
          <p:cNvPicPr>
            <a:picLocks noChangeAspect="1" noChangeArrowheads="1"/>
          </p:cNvPicPr>
          <p:nvPr/>
        </p:nvPicPr>
        <p:blipFill>
          <a:blip r:embed="rId2">
            <a:extLst>
              <a:ext uri="{28A0092B-C50C-407E-A947-70E740481C1C}">
                <a14:useLocalDpi xmlns:a14="http://schemas.microsoft.com/office/drawing/2010/main" val="0"/>
              </a:ext>
            </a:extLst>
          </a:blip>
          <a:srcRect t="5588" r="26666" b="10773"/>
          <a:stretch>
            <a:fillRect/>
          </a:stretch>
        </p:blipFill>
        <p:spPr bwMode="auto">
          <a:xfrm>
            <a:off x="762000" y="1905000"/>
            <a:ext cx="7543800" cy="44587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p:cNvSpPr txBox="1"/>
          <p:nvPr/>
        </p:nvSpPr>
        <p:spPr>
          <a:xfrm>
            <a:off x="228600" y="152401"/>
            <a:ext cx="8818652" cy="531674"/>
          </a:xfrm>
          <a:prstGeom prst="rect">
            <a:avLst/>
          </a:prstGeom>
          <a:solidFill>
            <a:srgbClr val="000066"/>
          </a:solidFill>
          <a:ln>
            <a:solidFill>
              <a:srgbClr val="33CC33"/>
            </a:solidFill>
          </a:ln>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AFD00"/>
                </a:solidFill>
                <a:effectLst/>
                <a:uLnTx/>
                <a:uFillTx/>
                <a:latin typeface="Times New Roman" panose="02020603050405020304" pitchFamily="18" charset="0"/>
                <a:ea typeface="MS PGothic" pitchFamily="34" charset="-128"/>
                <a:cs typeface="Times New Roman" panose="02020603050405020304" pitchFamily="18" charset="0"/>
              </a:rPr>
              <a:t>Benefit and Safety With Triple Therapy Versus Dual Therapies</a:t>
            </a:r>
          </a:p>
        </p:txBody>
      </p:sp>
      <p:sp>
        <p:nvSpPr>
          <p:cNvPr id="13" name="TextBox 12"/>
          <p:cNvSpPr txBox="1"/>
          <p:nvPr/>
        </p:nvSpPr>
        <p:spPr>
          <a:xfrm>
            <a:off x="838200" y="6527800"/>
            <a:ext cx="7620000" cy="254000"/>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FFFFFF"/>
                </a:solidFill>
                <a:effectLst/>
                <a:uLnTx/>
                <a:uFillTx/>
                <a:latin typeface="Arial"/>
                <a:ea typeface="MS PGothic" pitchFamily="34" charset="-128"/>
                <a:cs typeface="+mn-cs"/>
              </a:rPr>
              <a:t>Lamberts et al. </a:t>
            </a:r>
            <a:r>
              <a:rPr kumimoji="0" lang="en-US" sz="1200" b="1" i="0" u="none" strike="noStrike" kern="1200" cap="none" spc="0" normalizeH="0" baseline="0" noProof="0" dirty="0" smtClean="0">
                <a:ln>
                  <a:noFill/>
                </a:ln>
                <a:solidFill>
                  <a:srgbClr val="FFFFFF"/>
                </a:solidFill>
                <a:effectLst/>
                <a:uLnTx/>
                <a:uFillTx/>
                <a:latin typeface="Arial"/>
                <a:ea typeface="MS PGothic" pitchFamily="34" charset="-128"/>
                <a:cs typeface="+mn-cs"/>
              </a:rPr>
              <a:t>JACC 2013; 62: 981 </a:t>
            </a:r>
            <a:r>
              <a:rPr kumimoji="0" lang="en-US" sz="1200" b="1" i="0" u="none" strike="noStrike" kern="1200" cap="none" spc="0" normalizeH="0" baseline="0" noProof="0" dirty="0">
                <a:ln>
                  <a:noFill/>
                </a:ln>
                <a:solidFill>
                  <a:srgbClr val="FFFFFF"/>
                </a:solidFill>
                <a:effectLst/>
                <a:uLnTx/>
                <a:uFillTx/>
                <a:latin typeface="Arial"/>
                <a:ea typeface="MS PGothic" pitchFamily="34" charset="-128"/>
                <a:cs typeface="+mn-cs"/>
              </a:rPr>
              <a:t>- 989</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FFFFFF"/>
              </a:solidFill>
              <a:effectLst/>
              <a:uLnTx/>
              <a:uFillTx/>
              <a:latin typeface="Arial"/>
              <a:ea typeface="MS PGothic" pitchFamily="34" charset="-128"/>
              <a:cs typeface="+mn-cs"/>
            </a:endParaRPr>
          </a:p>
        </p:txBody>
      </p:sp>
      <p:sp>
        <p:nvSpPr>
          <p:cNvPr id="2" name="Rounded Rectangle 1"/>
          <p:cNvSpPr/>
          <p:nvPr/>
        </p:nvSpPr>
        <p:spPr>
          <a:xfrm>
            <a:off x="1905000" y="3657129"/>
            <a:ext cx="457200" cy="1905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7" name="Rounded Rectangle 6"/>
          <p:cNvSpPr/>
          <p:nvPr/>
        </p:nvSpPr>
        <p:spPr>
          <a:xfrm>
            <a:off x="3505200" y="2895129"/>
            <a:ext cx="457200" cy="30480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2" name="Rounded Rectangle 11"/>
          <p:cNvSpPr/>
          <p:nvPr/>
        </p:nvSpPr>
        <p:spPr>
          <a:xfrm>
            <a:off x="5257800" y="3580929"/>
            <a:ext cx="457200" cy="17526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14" name="Rounded Rectangle 13"/>
          <p:cNvSpPr/>
          <p:nvPr/>
        </p:nvSpPr>
        <p:spPr>
          <a:xfrm>
            <a:off x="7024048" y="3276129"/>
            <a:ext cx="457200" cy="19812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 name="Rectangle 2"/>
          <p:cNvSpPr/>
          <p:nvPr/>
        </p:nvSpPr>
        <p:spPr>
          <a:xfrm>
            <a:off x="76199" y="751582"/>
            <a:ext cx="8980471" cy="1077218"/>
          </a:xfrm>
          <a:prstGeom prst="rect">
            <a:avLst/>
          </a:prstGeom>
          <a:solidFill>
            <a:srgbClr val="000000"/>
          </a:solidFill>
          <a:ln>
            <a:solidFill>
              <a:srgbClr val="FFFF00"/>
            </a:solidFill>
          </a:ln>
        </p:spPr>
        <p:txBody>
          <a:bodyPr wrap="square">
            <a:spAutoFit/>
          </a:bodyPr>
          <a:lstStyle/>
          <a:p>
            <a:pPr marL="0" marR="0" lvl="0" indent="0" algn="l" defTabSz="914400" rtl="0" eaLnBrk="1" fontAlgn="auto" latinLnBrk="0" hangingPunct="1">
              <a:lnSpc>
                <a:spcPct val="100000"/>
              </a:lnSpc>
              <a:spcBef>
                <a:spcPts val="0"/>
              </a:spcBef>
              <a:spcAft>
                <a:spcPts val="300"/>
              </a:spcAft>
              <a:buClrTx/>
              <a:buSzTx/>
              <a:buFontTx/>
              <a:buNone/>
              <a:tabLst/>
              <a:defRPr/>
            </a:pPr>
            <a:r>
              <a:rPr kumimoji="0" lang="en-US" sz="1600" b="0" i="1" u="none" strike="noStrike" kern="1200" cap="none" spc="0" normalizeH="0" baseline="0" noProof="0" dirty="0" smtClean="0">
                <a:ln>
                  <a:noFill/>
                </a:ln>
                <a:solidFill>
                  <a:srgbClr val="FFFFFF"/>
                </a:solidFill>
                <a:effectLst/>
                <a:uLnTx/>
                <a:uFillTx/>
                <a:latin typeface="Arial"/>
                <a:ea typeface="+mn-ea"/>
                <a:cs typeface="+mn-cs"/>
              </a:rPr>
              <a:t>Although </a:t>
            </a:r>
            <a:r>
              <a:rPr kumimoji="0" lang="en-US" sz="1600" b="0" i="1" u="none" strike="noStrike" kern="1200" cap="none" spc="0" normalizeH="0" baseline="0" noProof="0" dirty="0">
                <a:ln>
                  <a:noFill/>
                </a:ln>
                <a:solidFill>
                  <a:srgbClr val="FFFFFF"/>
                </a:solidFill>
                <a:effectLst/>
                <a:uLnTx/>
                <a:uFillTx/>
                <a:latin typeface="Arial"/>
                <a:ea typeface="+mn-ea"/>
                <a:cs typeface="+mn-cs"/>
              </a:rPr>
              <a:t>bleeding risk with OAC </a:t>
            </a:r>
            <a:r>
              <a:rPr kumimoji="0" lang="en-US" sz="1600" b="0" i="1" u="none" strike="noStrike" kern="1200" cap="none" spc="0" normalizeH="0" baseline="0" noProof="0" dirty="0" smtClean="0">
                <a:ln>
                  <a:noFill/>
                </a:ln>
                <a:solidFill>
                  <a:srgbClr val="FFFFFF"/>
                </a:solidFill>
                <a:effectLst/>
                <a:uLnTx/>
                <a:uFillTx/>
                <a:latin typeface="Arial"/>
                <a:ea typeface="+mn-ea"/>
                <a:cs typeface="+mn-cs"/>
              </a:rPr>
              <a:t>+ </a:t>
            </a:r>
            <a:r>
              <a:rPr kumimoji="0" lang="en-US" sz="1600" b="0" i="1" u="none" strike="noStrike" kern="1200" cap="none" spc="0" normalizeH="0" baseline="0" noProof="0" dirty="0" err="1">
                <a:ln>
                  <a:noFill/>
                </a:ln>
                <a:solidFill>
                  <a:srgbClr val="FFFFFF"/>
                </a:solidFill>
                <a:effectLst/>
                <a:uLnTx/>
                <a:uFillTx/>
                <a:latin typeface="Arial"/>
                <a:ea typeface="+mn-ea"/>
                <a:cs typeface="+mn-cs"/>
              </a:rPr>
              <a:t>clopidogrel</a:t>
            </a:r>
            <a:r>
              <a:rPr kumimoji="0" lang="en-US" sz="1600" b="0" i="1" u="none" strike="noStrike" kern="1200" cap="none" spc="0" normalizeH="0" baseline="0" noProof="0" dirty="0">
                <a:ln>
                  <a:noFill/>
                </a:ln>
                <a:solidFill>
                  <a:srgbClr val="FFFFFF"/>
                </a:solidFill>
                <a:effectLst/>
                <a:uLnTx/>
                <a:uFillTx/>
                <a:latin typeface="Arial"/>
                <a:ea typeface="+mn-ea"/>
                <a:cs typeface="+mn-cs"/>
              </a:rPr>
              <a:t> is higher than OAC </a:t>
            </a:r>
            <a:r>
              <a:rPr kumimoji="0" lang="en-US" sz="1600" b="0" i="1" u="none" strike="noStrike" kern="1200" cap="none" spc="0" normalizeH="0" baseline="0" noProof="0" dirty="0" smtClean="0">
                <a:ln>
                  <a:noFill/>
                </a:ln>
                <a:solidFill>
                  <a:srgbClr val="FFFFFF"/>
                </a:solidFill>
                <a:effectLst/>
                <a:uLnTx/>
                <a:uFillTx/>
                <a:latin typeface="Arial"/>
                <a:ea typeface="+mn-ea"/>
                <a:cs typeface="+mn-cs"/>
              </a:rPr>
              <a:t>+ </a:t>
            </a:r>
            <a:r>
              <a:rPr kumimoji="0" lang="en-US" sz="1600" b="0" i="1" u="none" strike="noStrike" kern="1200" cap="none" spc="0" normalizeH="0" baseline="0" noProof="0" dirty="0">
                <a:ln>
                  <a:noFill/>
                </a:ln>
                <a:solidFill>
                  <a:srgbClr val="FFFFFF"/>
                </a:solidFill>
                <a:effectLst/>
                <a:uLnTx/>
                <a:uFillTx/>
                <a:latin typeface="Arial"/>
                <a:ea typeface="+mn-ea"/>
                <a:cs typeface="+mn-cs"/>
              </a:rPr>
              <a:t>aspirin, the combination of OAC </a:t>
            </a:r>
            <a:r>
              <a:rPr kumimoji="0" lang="en-US" sz="1600" b="0" i="1" u="none" strike="noStrike" kern="1200" cap="none" spc="0" normalizeH="0" baseline="0" noProof="0" dirty="0" smtClean="0">
                <a:ln>
                  <a:noFill/>
                </a:ln>
                <a:solidFill>
                  <a:srgbClr val="FFFFFF"/>
                </a:solidFill>
                <a:effectLst/>
                <a:uLnTx/>
                <a:uFillTx/>
                <a:latin typeface="Arial"/>
                <a:ea typeface="+mn-ea"/>
                <a:cs typeface="+mn-cs"/>
              </a:rPr>
              <a:t>+ </a:t>
            </a:r>
            <a:r>
              <a:rPr kumimoji="0" lang="en-US" sz="1600" b="0" i="1" u="none" strike="noStrike" kern="1200" cap="none" spc="0" normalizeH="0" baseline="0" noProof="0" dirty="0" err="1">
                <a:ln>
                  <a:noFill/>
                </a:ln>
                <a:solidFill>
                  <a:srgbClr val="FFFFFF"/>
                </a:solidFill>
                <a:effectLst/>
                <a:uLnTx/>
                <a:uFillTx/>
                <a:latin typeface="Arial"/>
                <a:ea typeface="+mn-ea"/>
                <a:cs typeface="+mn-cs"/>
              </a:rPr>
              <a:t>clopidogrel</a:t>
            </a:r>
            <a:r>
              <a:rPr kumimoji="0" lang="en-US" sz="1600" b="0" i="1" u="none" strike="noStrike" kern="1200" cap="none" spc="0" normalizeH="0" baseline="0" noProof="0" dirty="0">
                <a:ln>
                  <a:noFill/>
                </a:ln>
                <a:solidFill>
                  <a:srgbClr val="FFFFFF"/>
                </a:solidFill>
                <a:effectLst/>
                <a:uLnTx/>
                <a:uFillTx/>
                <a:latin typeface="Arial"/>
                <a:ea typeface="+mn-ea"/>
                <a:cs typeface="+mn-cs"/>
              </a:rPr>
              <a:t> is comparable to triple therapy in respect to the prevention of ischemic stroke, with a trend towards benefit of MI/coronary death; moreover, the risk of all-cause mortality is similar between OAC </a:t>
            </a:r>
            <a:r>
              <a:rPr kumimoji="0" lang="en-US" sz="1600" b="0" i="1" u="none" strike="noStrike" kern="1200" cap="none" spc="0" normalizeH="0" baseline="0" noProof="0" dirty="0" smtClean="0">
                <a:ln>
                  <a:noFill/>
                </a:ln>
                <a:solidFill>
                  <a:srgbClr val="FFFFFF"/>
                </a:solidFill>
                <a:effectLst/>
                <a:uLnTx/>
                <a:uFillTx/>
                <a:latin typeface="Arial"/>
                <a:ea typeface="+mn-ea"/>
                <a:cs typeface="+mn-cs"/>
              </a:rPr>
              <a:t>+ </a:t>
            </a:r>
            <a:r>
              <a:rPr kumimoji="0" lang="en-US" sz="1600" b="0" i="1" u="none" strike="noStrike" kern="1200" cap="none" spc="0" normalizeH="0" baseline="0" noProof="0" dirty="0" err="1">
                <a:ln>
                  <a:noFill/>
                </a:ln>
                <a:solidFill>
                  <a:srgbClr val="FFFFFF"/>
                </a:solidFill>
                <a:effectLst/>
                <a:uLnTx/>
                <a:uFillTx/>
                <a:latin typeface="Arial"/>
                <a:ea typeface="+mn-ea"/>
                <a:cs typeface="+mn-cs"/>
              </a:rPr>
              <a:t>clopidogrel</a:t>
            </a:r>
            <a:r>
              <a:rPr kumimoji="0" lang="en-US" sz="1600" b="0" i="1" u="none" strike="noStrike" kern="1200" cap="none" spc="0" normalizeH="0" baseline="0" noProof="0" dirty="0">
                <a:ln>
                  <a:noFill/>
                </a:ln>
                <a:solidFill>
                  <a:srgbClr val="FFFFFF"/>
                </a:solidFill>
                <a:effectLst/>
                <a:uLnTx/>
                <a:uFillTx/>
                <a:latin typeface="Arial"/>
                <a:ea typeface="+mn-ea"/>
                <a:cs typeface="+mn-cs"/>
              </a:rPr>
              <a:t> and triple therapy but markedly increased for OAC </a:t>
            </a:r>
            <a:r>
              <a:rPr kumimoji="0" lang="en-US" sz="1600" b="0" i="1" u="none" strike="noStrike" kern="1200" cap="none" spc="0" normalizeH="0" baseline="0" noProof="0" dirty="0" smtClean="0">
                <a:ln>
                  <a:noFill/>
                </a:ln>
                <a:solidFill>
                  <a:srgbClr val="FFFFFF"/>
                </a:solidFill>
                <a:effectLst/>
                <a:uLnTx/>
                <a:uFillTx/>
                <a:latin typeface="Arial"/>
                <a:ea typeface="+mn-ea"/>
                <a:cs typeface="+mn-cs"/>
              </a:rPr>
              <a:t>+ aspirin </a:t>
            </a:r>
            <a:endParaRPr kumimoji="0" lang="en-US" sz="1600" b="0" i="1"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4048823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fade">
                                      <p:cBhvr>
                                        <p:cTn id="1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12" grpId="0" animBg="1"/>
      <p:bldP spid="14"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381000" y="1143000"/>
            <a:ext cx="8382000" cy="4724400"/>
          </a:xfrm>
          <a:prstGeom prst="rect">
            <a:avLst/>
          </a:prstGeom>
          <a:solidFill>
            <a:schemeClr val="bg1">
              <a:lumMod val="5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2" name="Title 1"/>
          <p:cNvSpPr>
            <a:spLocks noGrp="1"/>
          </p:cNvSpPr>
          <p:nvPr>
            <p:ph type="title"/>
          </p:nvPr>
        </p:nvSpPr>
        <p:spPr>
          <a:xfrm>
            <a:off x="76200" y="348054"/>
            <a:ext cx="8991600" cy="428423"/>
          </a:xfrm>
          <a:solidFill>
            <a:srgbClr val="000066"/>
          </a:solidFill>
          <a:ln>
            <a:solidFill>
              <a:srgbClr val="33CC33"/>
            </a:solidFill>
          </a:ln>
        </p:spPr>
        <p:txBody>
          <a:bodyPr/>
          <a:lstStyle/>
          <a:p>
            <a:r>
              <a:rPr lang="en-US" sz="2400" b="1" dirty="0" smtClean="0">
                <a:effectLst/>
              </a:rPr>
              <a:t>Meta-analysis of RCT of aspirin withdrawal in AF+PCI</a:t>
            </a:r>
            <a:endParaRPr lang="en-US" sz="2400" b="1" dirty="0">
              <a:effectLst/>
            </a:endParaRPr>
          </a:p>
        </p:txBody>
      </p:sp>
      <p:sp>
        <p:nvSpPr>
          <p:cNvPr id="7" name="Segnaposto testo 2"/>
          <p:cNvSpPr txBox="1">
            <a:spLocks/>
          </p:cNvSpPr>
          <p:nvPr/>
        </p:nvSpPr>
        <p:spPr>
          <a:xfrm>
            <a:off x="5334000" y="6553200"/>
            <a:ext cx="3716081" cy="253916"/>
          </a:xfrm>
          <a:prstGeom prst="rect">
            <a:avLst/>
          </a:prstGeom>
          <a:ln>
            <a:noFill/>
          </a:ln>
        </p:spPr>
        <p:txBody>
          <a:bodyPr wrap="none">
            <a:spAutoFit/>
          </a:bodyPr>
          <a:lstStyle>
            <a:lvl1pPr marL="257175" indent="-257175" algn="r" rtl="0" eaLnBrk="0" fontAlgn="base" hangingPunct="0">
              <a:spcBef>
                <a:spcPct val="0"/>
              </a:spcBef>
              <a:spcAft>
                <a:spcPct val="0"/>
              </a:spcAft>
              <a:buClr>
                <a:srgbClr val="FDE25E"/>
              </a:buClr>
              <a:defRPr lang="it-IT" sz="1050" b="1" i="0" kern="1200" dirty="0" smtClean="0">
                <a:solidFill>
                  <a:srgbClr val="FFFF00"/>
                </a:solidFill>
                <a:latin typeface="Arial" charset="0"/>
                <a:ea typeface="ＭＳ Ｐゴシック" charset="0"/>
                <a:cs typeface="ＭＳ Ｐゴシック" charset="0"/>
              </a:defRPr>
            </a:lvl1pPr>
            <a:lvl2pPr marL="557213" indent="-214313" algn="l" rtl="0" eaLnBrk="0" fontAlgn="base" hangingPunct="0">
              <a:spcBef>
                <a:spcPct val="30000"/>
              </a:spcBef>
              <a:spcAft>
                <a:spcPct val="0"/>
              </a:spcAft>
              <a:buClr>
                <a:schemeClr val="tx2"/>
              </a:buClr>
              <a:buSzPct val="70000"/>
              <a:buFont typeface="Wingdings 2" charset="0"/>
              <a:buChar char="¡"/>
              <a:defRPr lang="it-IT" sz="2100" b="1" kern="1200" dirty="0" smtClean="0">
                <a:solidFill>
                  <a:schemeClr val="tx1"/>
                </a:solidFill>
                <a:latin typeface="Arial" charset="0"/>
                <a:ea typeface="ＭＳ Ｐゴシック" charset="0"/>
                <a:cs typeface="ＭＳ Ｐゴシック" charset="0"/>
              </a:defRPr>
            </a:lvl2pPr>
            <a:lvl3pPr marL="857250" indent="-171450" algn="l" rtl="0" eaLnBrk="0" fontAlgn="base" hangingPunct="0">
              <a:spcBef>
                <a:spcPct val="30000"/>
              </a:spcBef>
              <a:spcAft>
                <a:spcPct val="0"/>
              </a:spcAft>
              <a:buChar char="•"/>
              <a:defRPr lang="it-IT" sz="1800" b="1" kern="1200" dirty="0" smtClean="0">
                <a:solidFill>
                  <a:schemeClr val="tx1"/>
                </a:solidFill>
                <a:latin typeface="Arial" charset="0"/>
                <a:ea typeface="ＭＳ Ｐゴシック" charset="0"/>
                <a:cs typeface="ＭＳ Ｐゴシック" charset="0"/>
              </a:defRPr>
            </a:lvl3pPr>
            <a:lvl4pPr marL="1200150" indent="-171450" algn="l" rtl="0" eaLnBrk="0" fontAlgn="base" hangingPunct="0">
              <a:spcBef>
                <a:spcPct val="30000"/>
              </a:spcBef>
              <a:spcAft>
                <a:spcPct val="0"/>
              </a:spcAft>
              <a:buChar char="–"/>
              <a:defRPr lang="it-IT" sz="1500" b="1" kern="1200" dirty="0" smtClean="0">
                <a:solidFill>
                  <a:schemeClr val="tx1"/>
                </a:solidFill>
                <a:latin typeface="Arial" charset="0"/>
                <a:ea typeface="ＭＳ Ｐゴシック" charset="0"/>
                <a:cs typeface="ＭＳ Ｐゴシック" charset="0"/>
              </a:defRPr>
            </a:lvl4pPr>
            <a:lvl5pPr marL="1543050" indent="-171450" algn="l" rtl="0" eaLnBrk="0" fontAlgn="base" hangingPunct="0">
              <a:spcBef>
                <a:spcPct val="30000"/>
              </a:spcBef>
              <a:spcAft>
                <a:spcPct val="0"/>
              </a:spcAft>
              <a:buChar char="»"/>
              <a:defRPr lang="it-IT" sz="1500" b="1" kern="1200" dirty="0">
                <a:solidFill>
                  <a:schemeClr val="tx1"/>
                </a:solidFill>
                <a:latin typeface="Arial" charset="0"/>
                <a:ea typeface="ＭＳ Ｐゴシック" charset="0"/>
                <a:cs typeface="ＭＳ Ｐゴシック" charset="0"/>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257175" marR="0" lvl="0" indent="-257175" algn="r" defTabSz="914400" rtl="0" eaLnBrk="0" fontAlgn="base" latinLnBrk="0" hangingPunct="0">
              <a:lnSpc>
                <a:spcPct val="100000"/>
              </a:lnSpc>
              <a:spcBef>
                <a:spcPct val="0"/>
              </a:spcBef>
              <a:spcAft>
                <a:spcPct val="0"/>
              </a:spcAft>
              <a:buClr>
                <a:srgbClr val="FDE25E"/>
              </a:buClr>
              <a:buSzTx/>
              <a:buFontTx/>
              <a:buNone/>
              <a:tabLst/>
              <a:defRPr/>
            </a:pPr>
            <a:r>
              <a:rPr kumimoji="0" lang="en-US" sz="1050" b="1" i="0" u="none" strike="noStrike" kern="1200" cap="none" spc="0" normalizeH="0" baseline="0" noProof="0" dirty="0" err="1" smtClean="0">
                <a:ln>
                  <a:noFill/>
                </a:ln>
                <a:solidFill>
                  <a:srgbClr val="FFFFFF"/>
                </a:solidFill>
                <a:effectLst/>
                <a:uLnTx/>
                <a:uFillTx/>
                <a:latin typeface="Arial" charset="0"/>
                <a:ea typeface="ＭＳ Ｐゴシック" charset="0"/>
              </a:rPr>
              <a:t>Piccini</a:t>
            </a:r>
            <a:r>
              <a:rPr kumimoji="0" lang="en-US" sz="1050" b="1" i="0" u="none" strike="noStrike" kern="1200" cap="none" spc="0" normalizeH="0" baseline="0" noProof="0" dirty="0" smtClean="0">
                <a:ln>
                  <a:noFill/>
                </a:ln>
                <a:solidFill>
                  <a:srgbClr val="FFFFFF"/>
                </a:solidFill>
                <a:effectLst/>
                <a:uLnTx/>
                <a:uFillTx/>
                <a:latin typeface="Arial" charset="0"/>
                <a:ea typeface="ＭＳ Ｐゴシック" charset="0"/>
              </a:rPr>
              <a:t> JP, Jones WS. N </a:t>
            </a:r>
            <a:r>
              <a:rPr kumimoji="0" lang="en-US" sz="1050" b="1" i="0" u="none" strike="noStrike" kern="1200" cap="none" spc="0" normalizeH="0" baseline="0" noProof="0" dirty="0" err="1" smtClean="0">
                <a:ln>
                  <a:noFill/>
                </a:ln>
                <a:solidFill>
                  <a:srgbClr val="FFFFFF"/>
                </a:solidFill>
                <a:effectLst/>
                <a:uLnTx/>
                <a:uFillTx/>
                <a:latin typeface="Arial" charset="0"/>
                <a:ea typeface="ＭＳ Ｐゴシック" charset="0"/>
              </a:rPr>
              <a:t>Engl</a:t>
            </a:r>
            <a:r>
              <a:rPr kumimoji="0" lang="en-US" sz="1050" b="1" i="0" u="none" strike="noStrike" kern="1200" cap="none" spc="0" normalizeH="0" baseline="0" noProof="0" dirty="0" smtClean="0">
                <a:ln>
                  <a:noFill/>
                </a:ln>
                <a:solidFill>
                  <a:srgbClr val="FFFFFF"/>
                </a:solidFill>
                <a:effectLst/>
                <a:uLnTx/>
                <a:uFillTx/>
                <a:latin typeface="Arial" charset="0"/>
                <a:ea typeface="ＭＳ Ｐゴシック" charset="0"/>
              </a:rPr>
              <a:t> J Med. 2017;377:1580-158</a:t>
            </a:r>
            <a:endParaRPr kumimoji="0" lang="en-US" sz="1050" b="1" i="0" u="none" strike="noStrike" kern="1200" cap="none" spc="0" normalizeH="0" baseline="0" noProof="0" dirty="0">
              <a:ln>
                <a:noFill/>
              </a:ln>
              <a:solidFill>
                <a:srgbClr val="FFFFFF"/>
              </a:solidFill>
              <a:effectLst/>
              <a:uLnTx/>
              <a:uFillTx/>
              <a:latin typeface="Arial" charset="0"/>
              <a:ea typeface="ＭＳ Ｐゴシック" charset="0"/>
            </a:endParaRPr>
          </a:p>
        </p:txBody>
      </p:sp>
      <p:pic>
        <p:nvPicPr>
          <p:cNvPr id="11" name="Picture 10"/>
          <p:cNvPicPr>
            <a:picLocks noChangeAspect="1"/>
          </p:cNvPicPr>
          <p:nvPr/>
        </p:nvPicPr>
        <p:blipFill rotWithShape="1">
          <a:blip r:embed="rId2">
            <a:extLst>
              <a:ext uri="{28A0092B-C50C-407E-A947-70E740481C1C}">
                <a14:useLocalDpi xmlns:a14="http://schemas.microsoft.com/office/drawing/2010/main" val="0"/>
              </a:ext>
            </a:extLst>
          </a:blip>
          <a:srcRect l="8141" t="15411" r="14182" b="62547"/>
          <a:stretch/>
        </p:blipFill>
        <p:spPr>
          <a:xfrm>
            <a:off x="464575" y="3938549"/>
            <a:ext cx="7987688" cy="1700251"/>
          </a:xfrm>
          <a:prstGeom prst="rect">
            <a:avLst/>
          </a:prstGeom>
        </p:spPr>
      </p:pic>
      <p:pic>
        <p:nvPicPr>
          <p:cNvPr id="12" name="Picture 11"/>
          <p:cNvPicPr>
            <a:picLocks noChangeAspect="1"/>
          </p:cNvPicPr>
          <p:nvPr/>
        </p:nvPicPr>
        <p:blipFill rotWithShape="1">
          <a:blip r:embed="rId3">
            <a:extLst>
              <a:ext uri="{28A0092B-C50C-407E-A947-70E740481C1C}">
                <a14:useLocalDpi xmlns:a14="http://schemas.microsoft.com/office/drawing/2010/main" val="0"/>
              </a:ext>
            </a:extLst>
          </a:blip>
          <a:srcRect l="7829" t="15157" r="14517" b="60067"/>
          <a:stretch/>
        </p:blipFill>
        <p:spPr>
          <a:xfrm>
            <a:off x="464577" y="1589591"/>
            <a:ext cx="7878395" cy="1885571"/>
          </a:xfrm>
          <a:prstGeom prst="rect">
            <a:avLst/>
          </a:prstGeom>
        </p:spPr>
      </p:pic>
      <p:sp>
        <p:nvSpPr>
          <p:cNvPr id="13" name="TextBox 12"/>
          <p:cNvSpPr txBox="1"/>
          <p:nvPr/>
        </p:nvSpPr>
        <p:spPr>
          <a:xfrm>
            <a:off x="457200" y="1295400"/>
            <a:ext cx="2795588" cy="30008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srgbClr val="FFFFFF"/>
                </a:solidFill>
                <a:effectLst/>
                <a:uLnTx/>
                <a:uFillTx/>
                <a:latin typeface="Arial"/>
                <a:ea typeface="+mn-ea"/>
                <a:cs typeface="+mn-cs"/>
              </a:rPr>
              <a:t>Safety:  Major &amp; Minor Bleeding</a:t>
            </a:r>
          </a:p>
        </p:txBody>
      </p:sp>
      <p:sp>
        <p:nvSpPr>
          <p:cNvPr id="14" name="TextBox 13"/>
          <p:cNvSpPr txBox="1"/>
          <p:nvPr/>
        </p:nvSpPr>
        <p:spPr>
          <a:xfrm>
            <a:off x="457200" y="3657600"/>
            <a:ext cx="4108929" cy="300082"/>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sz="1350" b="1" i="0" u="none" strike="noStrike" kern="0" cap="none" spc="0" normalizeH="0" baseline="0" noProof="0" dirty="0" smtClean="0">
                <a:ln>
                  <a:noFill/>
                </a:ln>
                <a:solidFill>
                  <a:srgbClr val="FFFFFF"/>
                </a:solidFill>
                <a:effectLst/>
                <a:uLnTx/>
                <a:uFillTx/>
                <a:latin typeface="Arial"/>
                <a:ea typeface="+mn-ea"/>
                <a:cs typeface="+mn-cs"/>
              </a:rPr>
              <a:t>Efficacy:  Major Adverse Cardiovascular Events</a:t>
            </a:r>
          </a:p>
        </p:txBody>
      </p:sp>
    </p:spTree>
    <p:extLst>
      <p:ext uri="{BB962C8B-B14F-4D97-AF65-F5344CB8AC3E}">
        <p14:creationId xmlns:p14="http://schemas.microsoft.com/office/powerpoint/2010/main" val="1490168732"/>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gradFill>
          <a:gsLst>
            <a:gs pos="0">
              <a:srgbClr val="00005E"/>
            </a:gs>
            <a:gs pos="50000">
              <a:srgbClr val="0000CC"/>
            </a:gs>
            <a:gs pos="100000">
              <a:srgbClr val="00005E"/>
            </a:gs>
          </a:gsLst>
          <a:lin ang="5400000" scaled="1"/>
        </a:gradFill>
        <a:effectLst/>
      </p:bgPr>
    </p:bg>
    <p:spTree>
      <p:nvGrpSpPr>
        <p:cNvPr id="1" name=""/>
        <p:cNvGrpSpPr/>
        <p:nvPr/>
      </p:nvGrpSpPr>
      <p:grpSpPr>
        <a:xfrm>
          <a:off x="0" y="0"/>
          <a:ext cx="0" cy="0"/>
          <a:chOff x="0" y="0"/>
          <a:chExt cx="0" cy="0"/>
        </a:xfrm>
      </p:grpSpPr>
      <p:sp>
        <p:nvSpPr>
          <p:cNvPr id="38" name="Rettangolo 37"/>
          <p:cNvSpPr/>
          <p:nvPr/>
        </p:nvSpPr>
        <p:spPr bwMode="auto">
          <a:xfrm>
            <a:off x="152400" y="1600200"/>
            <a:ext cx="8854458" cy="3689436"/>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2" charset="-128"/>
              <a:cs typeface="+mn-cs"/>
            </a:endParaRPr>
          </a:p>
        </p:txBody>
      </p:sp>
      <p:sp>
        <p:nvSpPr>
          <p:cNvPr id="2" name="Titolo 1"/>
          <p:cNvSpPr>
            <a:spLocks noGrp="1"/>
          </p:cNvSpPr>
          <p:nvPr>
            <p:ph type="title"/>
          </p:nvPr>
        </p:nvSpPr>
        <p:spPr>
          <a:xfrm>
            <a:off x="152399" y="202179"/>
            <a:ext cx="8873447" cy="1102639"/>
          </a:xfrm>
        </p:spPr>
        <p:txBody>
          <a:bodyPr/>
          <a:lstStyle/>
          <a:p>
            <a:pPr algn="ctr"/>
            <a:r>
              <a:rPr lang="en-US" dirty="0"/>
              <a:t>Dual vs. Triple Antithrombotic therapy</a:t>
            </a:r>
            <a:br>
              <a:rPr lang="en-US" dirty="0"/>
            </a:br>
            <a:r>
              <a:rPr lang="en-US" dirty="0"/>
              <a:t/>
            </a:r>
            <a:br>
              <a:rPr lang="en-US" dirty="0"/>
            </a:br>
            <a:r>
              <a:rPr lang="en-US" sz="1800" b="0" dirty="0">
                <a:solidFill>
                  <a:srgbClr val="FFFF00"/>
                </a:solidFill>
              </a:rPr>
              <a:t>Meta-analysis of WOEST, ISAR-TRIPLE, PIONEER AF, RE-DUAL (N=5,317) </a:t>
            </a:r>
            <a:endParaRPr lang="en-US" sz="2100" b="0" dirty="0">
              <a:solidFill>
                <a:srgbClr val="FFFF00"/>
              </a:solidFill>
            </a:endParaRPr>
          </a:p>
        </p:txBody>
      </p:sp>
      <p:sp>
        <p:nvSpPr>
          <p:cNvPr id="5" name="Segnaposto testo 4"/>
          <p:cNvSpPr>
            <a:spLocks noGrp="1"/>
          </p:cNvSpPr>
          <p:nvPr>
            <p:ph type="body" sz="quarter" idx="10"/>
          </p:nvPr>
        </p:nvSpPr>
        <p:spPr>
          <a:xfrm>
            <a:off x="5716126" y="6485715"/>
            <a:ext cx="3290732" cy="219885"/>
          </a:xfrm>
        </p:spPr>
        <p:txBody>
          <a:bodyPr/>
          <a:lstStyle/>
          <a:p>
            <a:pPr marL="0" indent="0">
              <a:buNone/>
            </a:pPr>
            <a:r>
              <a:rPr lang="it-IT" dirty="0" err="1">
                <a:solidFill>
                  <a:schemeClr val="tx1"/>
                </a:solidFill>
              </a:rPr>
              <a:t>Golwala</a:t>
            </a:r>
            <a:r>
              <a:rPr lang="it-IT" dirty="0">
                <a:solidFill>
                  <a:schemeClr val="tx1"/>
                </a:solidFill>
              </a:rPr>
              <a:t> HB, et al. </a:t>
            </a:r>
            <a:r>
              <a:rPr lang="en-US" dirty="0" err="1">
                <a:solidFill>
                  <a:schemeClr val="tx1"/>
                </a:solidFill>
              </a:rPr>
              <a:t>Eur</a:t>
            </a:r>
            <a:r>
              <a:rPr lang="en-US" dirty="0">
                <a:solidFill>
                  <a:schemeClr val="tx1"/>
                </a:solidFill>
              </a:rPr>
              <a:t> Heart J. 2018;39:1726-1735</a:t>
            </a:r>
            <a:endParaRPr lang="it-IT" dirty="0">
              <a:solidFill>
                <a:schemeClr val="tx1"/>
              </a:solidFill>
            </a:endParaRPr>
          </a:p>
        </p:txBody>
      </p:sp>
      <p:sp>
        <p:nvSpPr>
          <p:cNvPr id="4" name="CasellaDiTesto 3"/>
          <p:cNvSpPr txBox="1"/>
          <p:nvPr/>
        </p:nvSpPr>
        <p:spPr>
          <a:xfrm>
            <a:off x="3886200" y="1657350"/>
            <a:ext cx="1771650" cy="5078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CFDDD"/>
                </a:solidFill>
                <a:effectLst/>
                <a:uLnTx/>
                <a:uFillTx/>
                <a:latin typeface="Arial"/>
                <a:ea typeface="+mn-ea"/>
                <a:cs typeface="+mn-cs"/>
              </a:rPr>
              <a:t>Favors dual therapy</a:t>
            </a:r>
          </a:p>
        </p:txBody>
      </p:sp>
      <p:sp>
        <p:nvSpPr>
          <p:cNvPr id="27" name="CasellaDiTesto 26"/>
          <p:cNvSpPr txBox="1"/>
          <p:nvPr/>
        </p:nvSpPr>
        <p:spPr>
          <a:xfrm>
            <a:off x="5829300" y="1657350"/>
            <a:ext cx="2584045" cy="30008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50" b="1" i="0" u="none" strike="noStrike" kern="1200" cap="none" spc="0" normalizeH="0" baseline="0" noProof="0" dirty="0">
                <a:ln>
                  <a:noFill/>
                </a:ln>
                <a:solidFill>
                  <a:srgbClr val="FCFDDD"/>
                </a:solidFill>
                <a:effectLst/>
                <a:uLnTx/>
                <a:uFillTx/>
                <a:latin typeface="Arial"/>
                <a:ea typeface="+mn-ea"/>
                <a:cs typeface="+mn-cs"/>
              </a:rPr>
              <a:t>Favors triple therapy</a:t>
            </a:r>
          </a:p>
        </p:txBody>
      </p:sp>
      <p:cxnSp>
        <p:nvCxnSpPr>
          <p:cNvPr id="7" name="Connettore 2 6"/>
          <p:cNvCxnSpPr/>
          <p:nvPr/>
        </p:nvCxnSpPr>
        <p:spPr bwMode="auto">
          <a:xfrm>
            <a:off x="6010605" y="1934349"/>
            <a:ext cx="1190295"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cxnSp>
        <p:nvCxnSpPr>
          <p:cNvPr id="12" name="Connettore 2 11"/>
          <p:cNvCxnSpPr/>
          <p:nvPr/>
        </p:nvCxnSpPr>
        <p:spPr bwMode="auto">
          <a:xfrm flipH="1">
            <a:off x="4114800" y="1934349"/>
            <a:ext cx="1200150" cy="0"/>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3" name="CasellaDiTesto 12"/>
          <p:cNvSpPr txBox="1"/>
          <p:nvPr/>
        </p:nvSpPr>
        <p:spPr>
          <a:xfrm>
            <a:off x="2037805" y="1621426"/>
            <a:ext cx="1762670" cy="415498"/>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FCFDDD"/>
                </a:solidFill>
                <a:effectLst/>
                <a:uLnTx/>
                <a:uFillTx/>
                <a:latin typeface="Arial"/>
                <a:ea typeface="+mn-ea"/>
                <a:cs typeface="+mn-cs"/>
              </a:rPr>
              <a:t>Meta-</a:t>
            </a:r>
            <a:r>
              <a:rPr kumimoji="0" lang="it-IT" sz="1050" b="1" i="0" u="none" strike="noStrike" kern="1200" cap="none" spc="0" normalizeH="0" baseline="0" noProof="0" dirty="0" err="1">
                <a:ln>
                  <a:noFill/>
                </a:ln>
                <a:solidFill>
                  <a:srgbClr val="FCFDDD"/>
                </a:solidFill>
                <a:effectLst/>
                <a:uLnTx/>
                <a:uFillTx/>
                <a:latin typeface="Arial"/>
                <a:ea typeface="+mn-ea"/>
                <a:cs typeface="+mn-cs"/>
              </a:rPr>
              <a:t>Analytic</a:t>
            </a:r>
            <a:r>
              <a:rPr kumimoji="0" lang="it-IT" sz="1050" b="1" i="0" u="none" strike="noStrike" kern="1200" cap="none" spc="0" normalizeH="0" baseline="0" noProof="0" dirty="0">
                <a:ln>
                  <a:noFill/>
                </a:ln>
                <a:solidFill>
                  <a:srgbClr val="FCFDDD"/>
                </a:solidFill>
                <a:effectLst/>
                <a:uLnTx/>
                <a:uFillTx/>
                <a:latin typeface="Arial"/>
                <a:ea typeface="+mn-ea"/>
                <a:cs typeface="+mn-cs"/>
              </a:rPr>
              <a:t> </a:t>
            </a:r>
            <a:r>
              <a:rPr kumimoji="0" lang="it-IT" sz="1050" b="1" i="0" u="none" strike="noStrike" kern="1200" cap="none" spc="0" normalizeH="0" baseline="0" noProof="0" dirty="0" err="1">
                <a:ln>
                  <a:noFill/>
                </a:ln>
                <a:solidFill>
                  <a:srgbClr val="FCFDDD"/>
                </a:solidFill>
                <a:effectLst/>
                <a:uLnTx/>
                <a:uFillTx/>
                <a:latin typeface="Arial"/>
                <a:ea typeface="+mn-ea"/>
                <a:cs typeface="+mn-cs"/>
              </a:rPr>
              <a:t>Estimates</a:t>
            </a:r>
            <a:endParaRPr kumimoji="0" lang="it-IT" sz="1050" b="1" i="0" u="none" strike="noStrike" kern="1200" cap="none" spc="0" normalizeH="0" baseline="0" noProof="0" dirty="0">
              <a:ln>
                <a:noFill/>
              </a:ln>
              <a:solidFill>
                <a:srgbClr val="FCFDDD"/>
              </a:solidFill>
              <a:effectLst/>
              <a:uLnTx/>
              <a:uFillTx/>
              <a:latin typeface="Arial"/>
              <a:ea typeface="+mn-ea"/>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a:ln>
                  <a:noFill/>
                </a:ln>
                <a:solidFill>
                  <a:srgbClr val="FCFDDD"/>
                </a:solidFill>
                <a:effectLst/>
                <a:uLnTx/>
                <a:uFillTx/>
                <a:latin typeface="Arial"/>
                <a:ea typeface="+mn-ea"/>
                <a:cs typeface="+mn-cs"/>
              </a:rPr>
              <a:t>HR (95% CrI)</a:t>
            </a:r>
          </a:p>
        </p:txBody>
      </p:sp>
      <p:sp>
        <p:nvSpPr>
          <p:cNvPr id="33" name="CasellaDiTesto 32"/>
          <p:cNvSpPr txBox="1"/>
          <p:nvPr/>
        </p:nvSpPr>
        <p:spPr>
          <a:xfrm>
            <a:off x="647155" y="1724825"/>
            <a:ext cx="1448345"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1" i="0" u="none" strike="noStrike" kern="1200" cap="none" spc="0" normalizeH="0" baseline="0" noProof="0" dirty="0" err="1">
                <a:ln>
                  <a:noFill/>
                </a:ln>
                <a:solidFill>
                  <a:srgbClr val="FCFDDD"/>
                </a:solidFill>
                <a:effectLst/>
                <a:uLnTx/>
                <a:uFillTx/>
                <a:latin typeface="Arial"/>
                <a:ea typeface="+mn-ea"/>
                <a:cs typeface="+mn-cs"/>
              </a:rPr>
              <a:t>Outcome</a:t>
            </a:r>
            <a:endParaRPr kumimoji="0" lang="it-IT" sz="1050" b="1" i="0" u="none" strike="noStrike" kern="1200" cap="none" spc="0" normalizeH="0" baseline="0" noProof="0" dirty="0">
              <a:ln>
                <a:noFill/>
              </a:ln>
              <a:solidFill>
                <a:srgbClr val="FCFDDD"/>
              </a:solidFill>
              <a:effectLst/>
              <a:uLnTx/>
              <a:uFillTx/>
              <a:latin typeface="Arial"/>
              <a:ea typeface="+mn-ea"/>
              <a:cs typeface="+mn-cs"/>
            </a:endParaRPr>
          </a:p>
        </p:txBody>
      </p:sp>
      <p:sp>
        <p:nvSpPr>
          <p:cNvPr id="34" name="CasellaDiTesto 33"/>
          <p:cNvSpPr txBox="1"/>
          <p:nvPr/>
        </p:nvSpPr>
        <p:spPr>
          <a:xfrm>
            <a:off x="647155" y="2038641"/>
            <a:ext cx="17938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srgbClr val="FFFFFF"/>
                </a:solidFill>
                <a:effectLst/>
                <a:uLnTx/>
                <a:uFillTx/>
                <a:latin typeface="Arial"/>
                <a:ea typeface="+mn-ea"/>
                <a:cs typeface="+mn-cs"/>
              </a:rPr>
              <a:t>Any</a:t>
            </a:r>
            <a:r>
              <a:rPr kumimoji="0" lang="it-IT" sz="1200" b="0" i="0" u="none" strike="noStrike" kern="1200" cap="none" spc="0" normalizeH="0" baseline="0" noProof="0" dirty="0">
                <a:ln>
                  <a:noFill/>
                </a:ln>
                <a:solidFill>
                  <a:srgbClr val="FFFFFF"/>
                </a:solidFill>
                <a:effectLst/>
                <a:uLnTx/>
                <a:uFillTx/>
                <a:latin typeface="Arial"/>
                <a:ea typeface="+mn-ea"/>
                <a:cs typeface="+mn-cs"/>
              </a:rPr>
              <a:t> TIMI </a:t>
            </a:r>
            <a:r>
              <a:rPr kumimoji="0" lang="it-IT" sz="1200" b="0" i="0" u="none" strike="noStrike" kern="1200" cap="none" spc="0" normalizeH="0" baseline="0" noProof="0" dirty="0" err="1">
                <a:ln>
                  <a:noFill/>
                </a:ln>
                <a:solidFill>
                  <a:srgbClr val="FFFFFF"/>
                </a:solidFill>
                <a:effectLst/>
                <a:uLnTx/>
                <a:uFillTx/>
                <a:latin typeface="Arial"/>
                <a:ea typeface="+mn-ea"/>
                <a:cs typeface="+mn-cs"/>
              </a:rPr>
              <a:t>Bleeding</a:t>
            </a:r>
            <a:endParaRPr kumimoji="0" lang="it-IT"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5" name="CasellaDiTesto 34"/>
          <p:cNvSpPr txBox="1"/>
          <p:nvPr/>
        </p:nvSpPr>
        <p:spPr>
          <a:xfrm>
            <a:off x="647155" y="2396933"/>
            <a:ext cx="17938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FFFFFF"/>
                </a:solidFill>
                <a:effectLst/>
                <a:uLnTx/>
                <a:uFillTx/>
                <a:latin typeface="Arial"/>
                <a:ea typeface="+mn-ea"/>
                <a:cs typeface="+mn-cs"/>
              </a:rPr>
              <a:t>Intracranial</a:t>
            </a:r>
            <a:r>
              <a:rPr kumimoji="0" lang="it-IT" sz="1200" b="0" i="0" u="none" strike="noStrike" kern="1200" cap="none" spc="0" normalizeH="0" baseline="0" noProof="0" dirty="0">
                <a:ln>
                  <a:noFill/>
                </a:ln>
                <a:solidFill>
                  <a:srgbClr val="FFFFFF"/>
                </a:solidFill>
                <a:effectLst/>
                <a:uLnTx/>
                <a:uFillTx/>
                <a:latin typeface="Arial"/>
                <a:ea typeface="+mn-ea"/>
                <a:cs typeface="+mn-cs"/>
              </a:rPr>
              <a:t> </a:t>
            </a:r>
            <a:r>
              <a:rPr kumimoji="0" lang="it-IT" sz="1200" b="0" i="0" u="none" strike="noStrike" kern="1200" cap="none" spc="0" normalizeH="0" baseline="0" noProof="0" dirty="0" err="1">
                <a:ln>
                  <a:noFill/>
                </a:ln>
                <a:solidFill>
                  <a:srgbClr val="FFFFFF"/>
                </a:solidFill>
                <a:effectLst/>
                <a:uLnTx/>
                <a:uFillTx/>
                <a:latin typeface="Arial"/>
                <a:ea typeface="+mn-ea"/>
                <a:cs typeface="+mn-cs"/>
              </a:rPr>
              <a:t>Bleeding</a:t>
            </a:r>
            <a:endParaRPr kumimoji="0" lang="it-IT"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6" name="CasellaDiTesto 35"/>
          <p:cNvSpPr txBox="1"/>
          <p:nvPr/>
        </p:nvSpPr>
        <p:spPr>
          <a:xfrm>
            <a:off x="647155" y="2755225"/>
            <a:ext cx="17938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a:ea typeface="+mn-ea"/>
                <a:cs typeface="+mn-cs"/>
              </a:rPr>
              <a:t>Trial-</a:t>
            </a:r>
            <a:r>
              <a:rPr kumimoji="0" lang="it-IT" sz="1200" b="0" i="0" u="none" strike="noStrike" kern="1200" cap="none" spc="0" normalizeH="0" baseline="0" noProof="0" dirty="0" err="1">
                <a:ln>
                  <a:noFill/>
                </a:ln>
                <a:solidFill>
                  <a:srgbClr val="FFFFFF"/>
                </a:solidFill>
                <a:effectLst/>
                <a:uLnTx/>
                <a:uFillTx/>
                <a:latin typeface="Arial"/>
                <a:ea typeface="+mn-ea"/>
                <a:cs typeface="+mn-cs"/>
              </a:rPr>
              <a:t>Defined</a:t>
            </a:r>
            <a:r>
              <a:rPr kumimoji="0" lang="it-IT" sz="1200" b="0" i="0" u="none" strike="noStrike" kern="1200" cap="none" spc="0" normalizeH="0" baseline="0" noProof="0" dirty="0">
                <a:ln>
                  <a:noFill/>
                </a:ln>
                <a:solidFill>
                  <a:srgbClr val="FFFFFF"/>
                </a:solidFill>
                <a:effectLst/>
                <a:uLnTx/>
                <a:uFillTx/>
                <a:latin typeface="Arial"/>
                <a:ea typeface="+mn-ea"/>
                <a:cs typeface="+mn-cs"/>
              </a:rPr>
              <a:t> MACE</a:t>
            </a:r>
          </a:p>
        </p:txBody>
      </p:sp>
      <p:sp>
        <p:nvSpPr>
          <p:cNvPr id="37" name="CasellaDiTesto 36"/>
          <p:cNvSpPr txBox="1"/>
          <p:nvPr/>
        </p:nvSpPr>
        <p:spPr>
          <a:xfrm>
            <a:off x="647155" y="3113518"/>
            <a:ext cx="17938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srgbClr val="FFFFFF"/>
                </a:solidFill>
                <a:effectLst/>
                <a:uLnTx/>
                <a:uFillTx/>
                <a:latin typeface="Arial"/>
                <a:ea typeface="+mn-ea"/>
                <a:cs typeface="+mn-cs"/>
              </a:rPr>
              <a:t>Cardiac</a:t>
            </a:r>
            <a:r>
              <a:rPr kumimoji="0" lang="it-IT" sz="1200" b="0" i="0" u="none" strike="noStrike" kern="1200" cap="none" spc="0" normalizeH="0" baseline="0" noProof="0" dirty="0">
                <a:ln>
                  <a:noFill/>
                </a:ln>
                <a:solidFill>
                  <a:srgbClr val="FFFFFF"/>
                </a:solidFill>
                <a:effectLst/>
                <a:uLnTx/>
                <a:uFillTx/>
                <a:latin typeface="Arial"/>
                <a:ea typeface="+mn-ea"/>
                <a:cs typeface="+mn-cs"/>
              </a:rPr>
              <a:t> </a:t>
            </a:r>
            <a:r>
              <a:rPr kumimoji="0" lang="it-IT" sz="1200" b="0" i="0" u="none" strike="noStrike" kern="1200" cap="none" spc="0" normalizeH="0" baseline="0" noProof="0" dirty="0" err="1">
                <a:ln>
                  <a:noFill/>
                </a:ln>
                <a:solidFill>
                  <a:srgbClr val="FFFFFF"/>
                </a:solidFill>
                <a:effectLst/>
                <a:uLnTx/>
                <a:uFillTx/>
                <a:latin typeface="Arial"/>
                <a:ea typeface="+mn-ea"/>
                <a:cs typeface="+mn-cs"/>
              </a:rPr>
              <a:t>death</a:t>
            </a:r>
            <a:endParaRPr kumimoji="0" lang="it-IT"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39" name="CasellaDiTesto 38"/>
          <p:cNvSpPr txBox="1"/>
          <p:nvPr/>
        </p:nvSpPr>
        <p:spPr>
          <a:xfrm>
            <a:off x="647155" y="3471810"/>
            <a:ext cx="17938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srgbClr val="FFFFFF"/>
                </a:solidFill>
                <a:effectLst/>
                <a:uLnTx/>
                <a:uFillTx/>
                <a:latin typeface="Arial"/>
                <a:ea typeface="+mn-ea"/>
                <a:cs typeface="+mn-cs"/>
              </a:rPr>
              <a:t>All</a:t>
            </a:r>
            <a:r>
              <a:rPr kumimoji="0" lang="it-IT" sz="1200" b="0" i="0" u="none" strike="noStrike" kern="1200" cap="none" spc="0" normalizeH="0" baseline="0" noProof="0" dirty="0">
                <a:ln>
                  <a:noFill/>
                </a:ln>
                <a:solidFill>
                  <a:srgbClr val="FFFFFF"/>
                </a:solidFill>
                <a:effectLst/>
                <a:uLnTx/>
                <a:uFillTx/>
                <a:latin typeface="Arial"/>
                <a:ea typeface="+mn-ea"/>
                <a:cs typeface="+mn-cs"/>
              </a:rPr>
              <a:t>-cause </a:t>
            </a:r>
            <a:r>
              <a:rPr kumimoji="0" lang="it-IT" sz="1200" b="0" i="0" u="none" strike="noStrike" kern="1200" cap="none" spc="0" normalizeH="0" baseline="0" noProof="0" dirty="0" err="1">
                <a:ln>
                  <a:noFill/>
                </a:ln>
                <a:solidFill>
                  <a:srgbClr val="FFFFFF"/>
                </a:solidFill>
                <a:effectLst/>
                <a:uLnTx/>
                <a:uFillTx/>
                <a:latin typeface="Arial"/>
                <a:ea typeface="+mn-ea"/>
                <a:cs typeface="+mn-cs"/>
              </a:rPr>
              <a:t>mortality</a:t>
            </a:r>
            <a:endParaRPr kumimoji="0" lang="it-IT"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0" name="CasellaDiTesto 39"/>
          <p:cNvSpPr txBox="1"/>
          <p:nvPr/>
        </p:nvSpPr>
        <p:spPr>
          <a:xfrm>
            <a:off x="647155" y="3830102"/>
            <a:ext cx="17938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srgbClr val="FFFFFF"/>
                </a:solidFill>
                <a:effectLst/>
                <a:uLnTx/>
                <a:uFillTx/>
                <a:latin typeface="Arial"/>
                <a:ea typeface="+mn-ea"/>
                <a:cs typeface="+mn-cs"/>
              </a:rPr>
              <a:t>Myocardial</a:t>
            </a:r>
            <a:r>
              <a:rPr kumimoji="0" lang="it-IT" sz="1200" b="0" i="0" u="none" strike="noStrike" kern="1200" cap="none" spc="0" normalizeH="0" baseline="0" noProof="0" dirty="0">
                <a:ln>
                  <a:noFill/>
                </a:ln>
                <a:solidFill>
                  <a:srgbClr val="FFFFFF"/>
                </a:solidFill>
                <a:effectLst/>
                <a:uLnTx/>
                <a:uFillTx/>
                <a:latin typeface="Arial"/>
                <a:ea typeface="+mn-ea"/>
                <a:cs typeface="+mn-cs"/>
              </a:rPr>
              <a:t> </a:t>
            </a:r>
            <a:r>
              <a:rPr kumimoji="0" lang="it-IT" sz="1200" b="0" i="0" u="none" strike="noStrike" kern="1200" cap="none" spc="0" normalizeH="0" baseline="0" noProof="0" dirty="0" err="1">
                <a:ln>
                  <a:noFill/>
                </a:ln>
                <a:solidFill>
                  <a:srgbClr val="FFFFFF"/>
                </a:solidFill>
                <a:effectLst/>
                <a:uLnTx/>
                <a:uFillTx/>
                <a:latin typeface="Arial"/>
                <a:ea typeface="+mn-ea"/>
                <a:cs typeface="+mn-cs"/>
              </a:rPr>
              <a:t>infarction</a:t>
            </a:r>
            <a:endParaRPr kumimoji="0" lang="it-IT"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1" name="CasellaDiTesto 40"/>
          <p:cNvSpPr txBox="1"/>
          <p:nvPr/>
        </p:nvSpPr>
        <p:spPr>
          <a:xfrm>
            <a:off x="647155" y="4188394"/>
            <a:ext cx="17938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err="1">
                <a:ln>
                  <a:noFill/>
                </a:ln>
                <a:solidFill>
                  <a:srgbClr val="FFFFFF"/>
                </a:solidFill>
                <a:effectLst/>
                <a:uLnTx/>
                <a:uFillTx/>
                <a:latin typeface="Arial"/>
                <a:ea typeface="+mn-ea"/>
                <a:cs typeface="+mn-cs"/>
              </a:rPr>
              <a:t>Stent</a:t>
            </a:r>
            <a:r>
              <a:rPr kumimoji="0" lang="it-IT" sz="1200" b="0" i="0" u="none" strike="noStrike" kern="1200" cap="none" spc="0" normalizeH="0" baseline="0" noProof="0" dirty="0">
                <a:ln>
                  <a:noFill/>
                </a:ln>
                <a:solidFill>
                  <a:srgbClr val="FFFFFF"/>
                </a:solidFill>
                <a:effectLst/>
                <a:uLnTx/>
                <a:uFillTx/>
                <a:latin typeface="Arial"/>
                <a:ea typeface="+mn-ea"/>
                <a:cs typeface="+mn-cs"/>
              </a:rPr>
              <a:t> </a:t>
            </a:r>
            <a:r>
              <a:rPr kumimoji="0" lang="it-IT" sz="1200" b="0" i="0" u="none" strike="noStrike" kern="1200" cap="none" spc="0" normalizeH="0" baseline="0" noProof="0" dirty="0" err="1">
                <a:ln>
                  <a:noFill/>
                </a:ln>
                <a:solidFill>
                  <a:srgbClr val="FFFFFF"/>
                </a:solidFill>
                <a:effectLst/>
                <a:uLnTx/>
                <a:uFillTx/>
                <a:latin typeface="Arial"/>
                <a:ea typeface="+mn-ea"/>
                <a:cs typeface="+mn-cs"/>
              </a:rPr>
              <a:t>thrombosis</a:t>
            </a:r>
            <a:endParaRPr kumimoji="0" lang="it-IT"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2" name="CasellaDiTesto 41"/>
          <p:cNvSpPr txBox="1"/>
          <p:nvPr/>
        </p:nvSpPr>
        <p:spPr>
          <a:xfrm>
            <a:off x="647155" y="4546685"/>
            <a:ext cx="1793809"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a:ln>
                  <a:noFill/>
                </a:ln>
                <a:solidFill>
                  <a:srgbClr val="FFFFFF"/>
                </a:solidFill>
                <a:effectLst/>
                <a:uLnTx/>
                <a:uFillTx/>
                <a:latin typeface="Arial"/>
                <a:ea typeface="+mn-ea"/>
                <a:cs typeface="+mn-cs"/>
              </a:rPr>
              <a:t>Stroke</a:t>
            </a:r>
            <a:endParaRPr kumimoji="0" lang="it-IT" sz="1200" b="0" i="0" u="none" strike="noStrike" kern="1200" cap="none" spc="0" normalizeH="0" baseline="0" noProof="0" dirty="0">
              <a:ln>
                <a:noFill/>
              </a:ln>
              <a:solidFill>
                <a:srgbClr val="FFFFFF"/>
              </a:solidFill>
              <a:effectLst/>
              <a:uLnTx/>
              <a:uFillTx/>
              <a:latin typeface="Arial"/>
              <a:ea typeface="+mn-ea"/>
              <a:cs typeface="+mn-cs"/>
            </a:endParaRPr>
          </a:p>
        </p:txBody>
      </p:sp>
      <p:sp>
        <p:nvSpPr>
          <p:cNvPr id="43" name="CasellaDiTesto 42"/>
          <p:cNvSpPr txBox="1"/>
          <p:nvPr/>
        </p:nvSpPr>
        <p:spPr>
          <a:xfrm>
            <a:off x="2686050" y="2038641"/>
            <a:ext cx="14483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a:ea typeface="+mn-ea"/>
                <a:cs typeface="+mn-cs"/>
              </a:rPr>
              <a:t>0.53 (0.36, 0.85)</a:t>
            </a:r>
          </a:p>
        </p:txBody>
      </p:sp>
      <p:sp>
        <p:nvSpPr>
          <p:cNvPr id="44" name="CasellaDiTesto 43"/>
          <p:cNvSpPr txBox="1"/>
          <p:nvPr/>
        </p:nvSpPr>
        <p:spPr>
          <a:xfrm>
            <a:off x="2686050" y="2396933"/>
            <a:ext cx="14483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a:ea typeface="+mn-ea"/>
                <a:cs typeface="+mn-cs"/>
              </a:rPr>
              <a:t>0.58 (0.23, 1.49)</a:t>
            </a:r>
          </a:p>
        </p:txBody>
      </p:sp>
      <p:sp>
        <p:nvSpPr>
          <p:cNvPr id="45" name="CasellaDiTesto 44"/>
          <p:cNvSpPr txBox="1"/>
          <p:nvPr/>
        </p:nvSpPr>
        <p:spPr>
          <a:xfrm>
            <a:off x="2686050" y="2755225"/>
            <a:ext cx="14483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a:ea typeface="+mn-ea"/>
                <a:cs typeface="+mn-cs"/>
              </a:rPr>
              <a:t>0.85 (0.48, 1.29)</a:t>
            </a:r>
          </a:p>
        </p:txBody>
      </p:sp>
      <p:sp>
        <p:nvSpPr>
          <p:cNvPr id="46" name="CasellaDiTesto 45"/>
          <p:cNvSpPr txBox="1"/>
          <p:nvPr/>
        </p:nvSpPr>
        <p:spPr>
          <a:xfrm>
            <a:off x="2686050" y="3113518"/>
            <a:ext cx="14483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a:ea typeface="+mn-ea"/>
                <a:cs typeface="+mn-cs"/>
              </a:rPr>
              <a:t>0.89 (0.41, 1.54)</a:t>
            </a:r>
          </a:p>
        </p:txBody>
      </p:sp>
      <p:sp>
        <p:nvSpPr>
          <p:cNvPr id="47" name="CasellaDiTesto 46"/>
          <p:cNvSpPr txBox="1"/>
          <p:nvPr/>
        </p:nvSpPr>
        <p:spPr>
          <a:xfrm>
            <a:off x="2686050" y="3471810"/>
            <a:ext cx="14483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a:ea typeface="+mn-ea"/>
                <a:cs typeface="+mn-cs"/>
              </a:rPr>
              <a:t>0.85 (0.46, 1.37)</a:t>
            </a:r>
          </a:p>
        </p:txBody>
      </p:sp>
      <p:sp>
        <p:nvSpPr>
          <p:cNvPr id="48" name="CasellaDiTesto 47"/>
          <p:cNvSpPr txBox="1"/>
          <p:nvPr/>
        </p:nvSpPr>
        <p:spPr>
          <a:xfrm>
            <a:off x="2686050" y="3830102"/>
            <a:ext cx="14483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a:ea typeface="+mn-ea"/>
                <a:cs typeface="+mn-cs"/>
              </a:rPr>
              <a:t>1.07 (0.58, 1.95)</a:t>
            </a:r>
          </a:p>
        </p:txBody>
      </p:sp>
      <p:sp>
        <p:nvSpPr>
          <p:cNvPr id="49" name="CasellaDiTesto 48"/>
          <p:cNvSpPr txBox="1"/>
          <p:nvPr/>
        </p:nvSpPr>
        <p:spPr>
          <a:xfrm>
            <a:off x="2686050" y="4188394"/>
            <a:ext cx="14483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a:ea typeface="+mn-ea"/>
                <a:cs typeface="+mn-cs"/>
              </a:rPr>
              <a:t>1.00 (0.32, 2.82)</a:t>
            </a:r>
          </a:p>
        </p:txBody>
      </p:sp>
      <p:sp>
        <p:nvSpPr>
          <p:cNvPr id="50" name="CasellaDiTesto 49"/>
          <p:cNvSpPr txBox="1"/>
          <p:nvPr/>
        </p:nvSpPr>
        <p:spPr>
          <a:xfrm>
            <a:off x="2686050" y="4546685"/>
            <a:ext cx="1448345"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200" b="0" i="0" u="none" strike="noStrike" kern="1200" cap="none" spc="0" normalizeH="0" baseline="0" noProof="0" dirty="0">
                <a:ln>
                  <a:noFill/>
                </a:ln>
                <a:solidFill>
                  <a:srgbClr val="FFFFFF"/>
                </a:solidFill>
                <a:effectLst/>
                <a:uLnTx/>
                <a:uFillTx/>
                <a:latin typeface="Arial"/>
                <a:ea typeface="+mn-ea"/>
                <a:cs typeface="+mn-cs"/>
              </a:rPr>
              <a:t>0.94 (0.45, 1.84)</a:t>
            </a:r>
          </a:p>
        </p:txBody>
      </p:sp>
      <p:cxnSp>
        <p:nvCxnSpPr>
          <p:cNvPr id="18" name="Connettore 1 17"/>
          <p:cNvCxnSpPr/>
          <p:nvPr/>
        </p:nvCxnSpPr>
        <p:spPr bwMode="auto">
          <a:xfrm>
            <a:off x="4134394" y="4857750"/>
            <a:ext cx="4552406" cy="0"/>
          </a:xfrm>
          <a:prstGeom prst="line">
            <a:avLst/>
          </a:prstGeom>
          <a:solidFill>
            <a:schemeClr val="accent1"/>
          </a:solidFill>
          <a:ln w="9525" cap="flat" cmpd="sng" algn="ctr">
            <a:solidFill>
              <a:schemeClr val="tx1"/>
            </a:solidFill>
            <a:prstDash val="solid"/>
            <a:round/>
            <a:headEnd type="none" w="med" len="med"/>
            <a:tailEnd type="none" w="med" len="med"/>
          </a:ln>
          <a:effectLst/>
        </p:spPr>
      </p:cxnSp>
      <p:sp>
        <p:nvSpPr>
          <p:cNvPr id="52" name="CasellaDiTesto 51"/>
          <p:cNvSpPr txBox="1"/>
          <p:nvPr/>
        </p:nvSpPr>
        <p:spPr>
          <a:xfrm>
            <a:off x="3985537" y="4877460"/>
            <a:ext cx="297716"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a:ea typeface="+mn-ea"/>
                <a:cs typeface="+mn-cs"/>
              </a:rPr>
              <a:t>0</a:t>
            </a:r>
          </a:p>
        </p:txBody>
      </p:sp>
      <p:sp>
        <p:nvSpPr>
          <p:cNvPr id="53" name="CasellaDiTesto 52"/>
          <p:cNvSpPr txBox="1"/>
          <p:nvPr/>
        </p:nvSpPr>
        <p:spPr>
          <a:xfrm>
            <a:off x="4686300" y="4877460"/>
            <a:ext cx="490172"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srgbClr val="FFFFFF"/>
                </a:solidFill>
                <a:effectLst/>
                <a:uLnTx/>
                <a:uFillTx/>
                <a:latin typeface="Arial"/>
                <a:ea typeface="+mn-ea"/>
                <a:cs typeface="+mn-cs"/>
              </a:rPr>
              <a:t>0.5</a:t>
            </a:r>
            <a:endParaRPr kumimoji="0" lang="it-IT"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4" name="CasellaDiTesto 53"/>
          <p:cNvSpPr txBox="1"/>
          <p:nvPr/>
        </p:nvSpPr>
        <p:spPr>
          <a:xfrm>
            <a:off x="5412764" y="4877460"/>
            <a:ext cx="490172"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srgbClr val="FFFFFF"/>
                </a:solidFill>
                <a:effectLst/>
                <a:uLnTx/>
                <a:uFillTx/>
                <a:latin typeface="Arial"/>
                <a:ea typeface="+mn-ea"/>
                <a:cs typeface="+mn-cs"/>
              </a:rPr>
              <a:t>1</a:t>
            </a:r>
            <a:endParaRPr kumimoji="0" lang="it-IT"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56" name="CasellaDiTesto 55"/>
          <p:cNvSpPr txBox="1"/>
          <p:nvPr/>
        </p:nvSpPr>
        <p:spPr>
          <a:xfrm>
            <a:off x="6139228" y="4877460"/>
            <a:ext cx="490172"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a:ln>
                  <a:noFill/>
                </a:ln>
                <a:solidFill>
                  <a:srgbClr val="FFFFFF"/>
                </a:solidFill>
                <a:effectLst/>
                <a:uLnTx/>
                <a:uFillTx/>
                <a:latin typeface="Arial"/>
                <a:ea typeface="+mn-ea"/>
                <a:cs typeface="+mn-cs"/>
              </a:rPr>
              <a:t>1.5</a:t>
            </a:r>
            <a:endParaRPr kumimoji="0" lang="it-IT" sz="1050" b="0" i="0" u="none" strike="noStrike" kern="1200" cap="none" spc="0" normalizeH="0" baseline="0" noProof="0" dirty="0">
              <a:ln>
                <a:noFill/>
              </a:ln>
              <a:solidFill>
                <a:srgbClr val="FFFFFF"/>
              </a:solidFill>
              <a:effectLst/>
              <a:uLnTx/>
              <a:uFillTx/>
              <a:latin typeface="Arial"/>
              <a:ea typeface="+mn-ea"/>
              <a:cs typeface="+mn-cs"/>
            </a:endParaRPr>
          </a:p>
        </p:txBody>
      </p:sp>
      <p:sp>
        <p:nvSpPr>
          <p:cNvPr id="67" name="CasellaDiTesto 66"/>
          <p:cNvSpPr txBox="1"/>
          <p:nvPr/>
        </p:nvSpPr>
        <p:spPr>
          <a:xfrm>
            <a:off x="6915150" y="4877460"/>
            <a:ext cx="490172"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a:ea typeface="+mn-ea"/>
                <a:cs typeface="+mn-cs"/>
              </a:rPr>
              <a:t>2</a:t>
            </a:r>
          </a:p>
        </p:txBody>
      </p:sp>
      <p:sp>
        <p:nvSpPr>
          <p:cNvPr id="68" name="CasellaDiTesto 67"/>
          <p:cNvSpPr txBox="1"/>
          <p:nvPr/>
        </p:nvSpPr>
        <p:spPr>
          <a:xfrm>
            <a:off x="7688809" y="4877460"/>
            <a:ext cx="490172"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a:ea typeface="+mn-ea"/>
                <a:cs typeface="+mn-cs"/>
              </a:rPr>
              <a:t>2.5</a:t>
            </a:r>
          </a:p>
        </p:txBody>
      </p:sp>
      <p:sp>
        <p:nvSpPr>
          <p:cNvPr id="69" name="CasellaDiTesto 68"/>
          <p:cNvSpPr txBox="1"/>
          <p:nvPr/>
        </p:nvSpPr>
        <p:spPr>
          <a:xfrm>
            <a:off x="8413345" y="4877460"/>
            <a:ext cx="490172" cy="25391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a:ln>
                  <a:noFill/>
                </a:ln>
                <a:solidFill>
                  <a:srgbClr val="FFFFFF"/>
                </a:solidFill>
                <a:effectLst/>
                <a:uLnTx/>
                <a:uFillTx/>
                <a:latin typeface="Arial"/>
                <a:ea typeface="+mn-ea"/>
                <a:cs typeface="+mn-cs"/>
              </a:rPr>
              <a:t>3</a:t>
            </a:r>
          </a:p>
        </p:txBody>
      </p:sp>
      <p:sp>
        <p:nvSpPr>
          <p:cNvPr id="70" name="CasellaDiTesto 69"/>
          <p:cNvSpPr txBox="1"/>
          <p:nvPr/>
        </p:nvSpPr>
        <p:spPr>
          <a:xfrm>
            <a:off x="5285907" y="5012585"/>
            <a:ext cx="3728581" cy="25391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it-IT" sz="1050" b="0" i="0" u="none" strike="noStrike" kern="1200" cap="none" spc="0" normalizeH="0" baseline="0" noProof="0" dirty="0" err="1">
                <a:ln>
                  <a:noFill/>
                </a:ln>
                <a:solidFill>
                  <a:srgbClr val="FFFFFF"/>
                </a:solidFill>
                <a:effectLst/>
                <a:uLnTx/>
                <a:uFillTx/>
                <a:latin typeface="Arial"/>
                <a:ea typeface="+mn-ea"/>
                <a:cs typeface="+mn-cs"/>
              </a:rPr>
              <a:t>Hazard</a:t>
            </a:r>
            <a:r>
              <a:rPr kumimoji="0" lang="it-IT" sz="1050" b="0" i="0" u="none" strike="noStrike" kern="1200" cap="none" spc="0" normalizeH="0" baseline="0" noProof="0" dirty="0">
                <a:ln>
                  <a:noFill/>
                </a:ln>
                <a:solidFill>
                  <a:srgbClr val="FFFFFF"/>
                </a:solidFill>
                <a:effectLst/>
                <a:uLnTx/>
                <a:uFillTx/>
                <a:latin typeface="Arial"/>
                <a:ea typeface="+mn-ea"/>
                <a:cs typeface="+mn-cs"/>
              </a:rPr>
              <a:t> Ratio (95% </a:t>
            </a:r>
            <a:r>
              <a:rPr kumimoji="0" lang="it-IT" sz="1050" b="0" i="0" u="none" strike="noStrike" kern="1200" cap="none" spc="0" normalizeH="0" baseline="0" noProof="0" dirty="0" err="1">
                <a:ln>
                  <a:noFill/>
                </a:ln>
                <a:solidFill>
                  <a:srgbClr val="FFFFFF"/>
                </a:solidFill>
                <a:effectLst/>
                <a:uLnTx/>
                <a:uFillTx/>
                <a:latin typeface="Arial"/>
                <a:ea typeface="+mn-ea"/>
                <a:cs typeface="+mn-cs"/>
              </a:rPr>
              <a:t>Credible</a:t>
            </a:r>
            <a:r>
              <a:rPr kumimoji="0" lang="it-IT" sz="1050" b="0" i="0" u="none" strike="noStrike" kern="1200" cap="none" spc="0" normalizeH="0" baseline="0" noProof="0" dirty="0">
                <a:ln>
                  <a:noFill/>
                </a:ln>
                <a:solidFill>
                  <a:srgbClr val="FFFFFF"/>
                </a:solidFill>
                <a:effectLst/>
                <a:uLnTx/>
                <a:uFillTx/>
                <a:latin typeface="Arial"/>
                <a:ea typeface="+mn-ea"/>
                <a:cs typeface="+mn-cs"/>
              </a:rPr>
              <a:t> </a:t>
            </a:r>
            <a:r>
              <a:rPr kumimoji="0" lang="it-IT" sz="1050" b="0" i="0" u="none" strike="noStrike" kern="1200" cap="none" spc="0" normalizeH="0" baseline="0" noProof="0" dirty="0" err="1">
                <a:ln>
                  <a:noFill/>
                </a:ln>
                <a:solidFill>
                  <a:srgbClr val="FFFFFF"/>
                </a:solidFill>
                <a:effectLst/>
                <a:uLnTx/>
                <a:uFillTx/>
                <a:latin typeface="Arial"/>
                <a:ea typeface="+mn-ea"/>
                <a:cs typeface="+mn-cs"/>
              </a:rPr>
              <a:t>Interval</a:t>
            </a:r>
            <a:r>
              <a:rPr kumimoji="0" lang="it-IT" sz="1050" b="0" i="0" u="none" strike="noStrike" kern="1200" cap="none" spc="0" normalizeH="0" baseline="0" noProof="0" dirty="0">
                <a:ln>
                  <a:noFill/>
                </a:ln>
                <a:solidFill>
                  <a:srgbClr val="FFFFFF"/>
                </a:solidFill>
                <a:effectLst/>
                <a:uLnTx/>
                <a:uFillTx/>
                <a:latin typeface="Arial"/>
                <a:ea typeface="+mn-ea"/>
                <a:cs typeface="+mn-cs"/>
              </a:rPr>
              <a:t>)</a:t>
            </a:r>
          </a:p>
        </p:txBody>
      </p:sp>
      <p:cxnSp>
        <p:nvCxnSpPr>
          <p:cNvPr id="71" name="Connettore 1 70"/>
          <p:cNvCxnSpPr>
            <a:endCxn id="54" idx="0"/>
          </p:cNvCxnSpPr>
          <p:nvPr/>
        </p:nvCxnSpPr>
        <p:spPr bwMode="auto">
          <a:xfrm>
            <a:off x="5657850" y="2013841"/>
            <a:ext cx="0" cy="2863619"/>
          </a:xfrm>
          <a:prstGeom prst="line">
            <a:avLst/>
          </a:prstGeom>
          <a:solidFill>
            <a:schemeClr val="accent1"/>
          </a:solidFill>
          <a:ln w="9525" cap="flat" cmpd="sng" algn="ctr">
            <a:solidFill>
              <a:schemeClr val="tx1"/>
            </a:solidFill>
            <a:prstDash val="solid"/>
            <a:round/>
            <a:headEnd type="none" w="med" len="med"/>
            <a:tailEnd type="none" w="med" len="med"/>
          </a:ln>
          <a:effectLst/>
        </p:spPr>
      </p:cxnSp>
      <p:cxnSp>
        <p:nvCxnSpPr>
          <p:cNvPr id="72" name="Connettore 1 71"/>
          <p:cNvCxnSpPr/>
          <p:nvPr/>
        </p:nvCxnSpPr>
        <p:spPr bwMode="auto">
          <a:xfrm>
            <a:off x="4660834" y="2188640"/>
            <a:ext cx="751931"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3" name="Connettore 1 72"/>
          <p:cNvCxnSpPr/>
          <p:nvPr/>
        </p:nvCxnSpPr>
        <p:spPr bwMode="auto">
          <a:xfrm>
            <a:off x="4424542" y="2546932"/>
            <a:ext cx="1986056"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4" name="Connettore 1 73"/>
          <p:cNvCxnSpPr/>
          <p:nvPr/>
        </p:nvCxnSpPr>
        <p:spPr bwMode="auto">
          <a:xfrm>
            <a:off x="4836271" y="4700441"/>
            <a:ext cx="2160000"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5" name="Connettore 1 74"/>
          <p:cNvCxnSpPr/>
          <p:nvPr/>
        </p:nvCxnSpPr>
        <p:spPr bwMode="auto">
          <a:xfrm flipV="1">
            <a:off x="4652732" y="4338393"/>
            <a:ext cx="3760613" cy="4616"/>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6" name="Connettore 1 75"/>
          <p:cNvCxnSpPr/>
          <p:nvPr/>
        </p:nvCxnSpPr>
        <p:spPr bwMode="auto">
          <a:xfrm>
            <a:off x="4836272" y="2905224"/>
            <a:ext cx="1302957"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7" name="Connettore 1 76"/>
          <p:cNvCxnSpPr/>
          <p:nvPr/>
        </p:nvCxnSpPr>
        <p:spPr bwMode="auto">
          <a:xfrm flipV="1">
            <a:off x="4761286" y="3263516"/>
            <a:ext cx="1771752"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8" name="Connettore 1 77"/>
          <p:cNvCxnSpPr/>
          <p:nvPr/>
        </p:nvCxnSpPr>
        <p:spPr bwMode="auto">
          <a:xfrm>
            <a:off x="4836271" y="3621809"/>
            <a:ext cx="1393079"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cxnSp>
        <p:nvCxnSpPr>
          <p:cNvPr id="79" name="Connettore 1 78"/>
          <p:cNvCxnSpPr/>
          <p:nvPr/>
        </p:nvCxnSpPr>
        <p:spPr bwMode="auto">
          <a:xfrm>
            <a:off x="5036800" y="3980101"/>
            <a:ext cx="2113397" cy="0"/>
          </a:xfrm>
          <a:prstGeom prst="line">
            <a:avLst/>
          </a:prstGeom>
          <a:solidFill>
            <a:schemeClr val="accent1"/>
          </a:solidFill>
          <a:ln w="38100" cap="flat" cmpd="sng" algn="ctr">
            <a:solidFill>
              <a:schemeClr val="tx1"/>
            </a:solidFill>
            <a:prstDash val="solid"/>
            <a:round/>
            <a:headEnd type="none" w="med" len="med"/>
            <a:tailEnd type="none" w="med" len="med"/>
          </a:ln>
          <a:effectLst/>
        </p:spPr>
      </p:cxnSp>
      <p:sp>
        <p:nvSpPr>
          <p:cNvPr id="32" name="Ovale 31"/>
          <p:cNvSpPr/>
          <p:nvPr/>
        </p:nvSpPr>
        <p:spPr bwMode="auto">
          <a:xfrm>
            <a:off x="4876448" y="2107372"/>
            <a:ext cx="154511" cy="15451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2" charset="-128"/>
              <a:cs typeface="+mn-cs"/>
            </a:endParaRPr>
          </a:p>
        </p:txBody>
      </p:sp>
      <p:sp>
        <p:nvSpPr>
          <p:cNvPr id="80" name="Ovale 79"/>
          <p:cNvSpPr/>
          <p:nvPr/>
        </p:nvSpPr>
        <p:spPr bwMode="auto">
          <a:xfrm>
            <a:off x="5474899" y="4625637"/>
            <a:ext cx="154511" cy="15451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2" charset="-128"/>
              <a:cs typeface="+mn-cs"/>
            </a:endParaRPr>
          </a:p>
        </p:txBody>
      </p:sp>
      <p:sp>
        <p:nvSpPr>
          <p:cNvPr id="81" name="Ovale 80"/>
          <p:cNvSpPr/>
          <p:nvPr/>
        </p:nvSpPr>
        <p:spPr bwMode="auto">
          <a:xfrm>
            <a:off x="5580595" y="4266705"/>
            <a:ext cx="154511" cy="15451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2" charset="-128"/>
              <a:cs typeface="+mn-cs"/>
            </a:endParaRPr>
          </a:p>
        </p:txBody>
      </p:sp>
      <p:sp>
        <p:nvSpPr>
          <p:cNvPr id="82" name="Ovale 81"/>
          <p:cNvSpPr/>
          <p:nvPr/>
        </p:nvSpPr>
        <p:spPr bwMode="auto">
          <a:xfrm>
            <a:off x="5694895" y="3903139"/>
            <a:ext cx="154511" cy="15451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2" charset="-128"/>
              <a:cs typeface="+mn-cs"/>
            </a:endParaRPr>
          </a:p>
        </p:txBody>
      </p:sp>
      <p:sp>
        <p:nvSpPr>
          <p:cNvPr id="83" name="Ovale 82"/>
          <p:cNvSpPr/>
          <p:nvPr/>
        </p:nvSpPr>
        <p:spPr bwMode="auto">
          <a:xfrm>
            <a:off x="5357631" y="3552572"/>
            <a:ext cx="154511" cy="15451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2" charset="-128"/>
              <a:cs typeface="+mn-cs"/>
            </a:endParaRPr>
          </a:p>
        </p:txBody>
      </p:sp>
      <p:sp>
        <p:nvSpPr>
          <p:cNvPr id="84" name="Ovale 83"/>
          <p:cNvSpPr/>
          <p:nvPr/>
        </p:nvSpPr>
        <p:spPr bwMode="auto">
          <a:xfrm>
            <a:off x="5429493" y="3192688"/>
            <a:ext cx="154511" cy="15451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2" charset="-128"/>
              <a:cs typeface="+mn-cs"/>
            </a:endParaRPr>
          </a:p>
        </p:txBody>
      </p:sp>
      <p:sp>
        <p:nvSpPr>
          <p:cNvPr id="85" name="Ovale 84"/>
          <p:cNvSpPr/>
          <p:nvPr/>
        </p:nvSpPr>
        <p:spPr bwMode="auto">
          <a:xfrm>
            <a:off x="5378299" y="2829364"/>
            <a:ext cx="154511" cy="15451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2" charset="-128"/>
              <a:cs typeface="+mn-cs"/>
            </a:endParaRPr>
          </a:p>
        </p:txBody>
      </p:sp>
      <p:sp>
        <p:nvSpPr>
          <p:cNvPr id="86" name="Ovale 85"/>
          <p:cNvSpPr/>
          <p:nvPr/>
        </p:nvSpPr>
        <p:spPr bwMode="auto">
          <a:xfrm>
            <a:off x="4953703" y="2469697"/>
            <a:ext cx="154511" cy="154511"/>
          </a:xfrm>
          <a:prstGeom prst="ellipse">
            <a:avLst/>
          </a:prstGeom>
          <a:solidFill>
            <a:schemeClr val="accent1"/>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2" charset="-128"/>
              <a:cs typeface="+mn-cs"/>
            </a:endParaRPr>
          </a:p>
        </p:txBody>
      </p:sp>
    </p:spTree>
    <p:extLst>
      <p:ext uri="{BB962C8B-B14F-4D97-AF65-F5344CB8AC3E}">
        <p14:creationId xmlns:p14="http://schemas.microsoft.com/office/powerpoint/2010/main" val="34890622"/>
      </p:ext>
    </p:extLst>
  </p:cSld>
  <p:clrMapOvr>
    <a:masterClrMapping/>
  </p:clrMapOvr>
  <mc:AlternateContent xmlns:mc="http://schemas.openxmlformats.org/markup-compatibility/2006">
    <mc:Choice xmlns:p14="http://schemas.microsoft.com/office/powerpoint/2010/main" Requires="p14">
      <p:transition p14:dur="250">
        <p:wipe dir="r"/>
      </p:transition>
    </mc:Choice>
    <mc:Fallback>
      <p:transition>
        <p:wipe dir="r"/>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3" name="Group 2"/>
          <p:cNvGrpSpPr/>
          <p:nvPr/>
        </p:nvGrpSpPr>
        <p:grpSpPr>
          <a:xfrm>
            <a:off x="203200" y="1808252"/>
            <a:ext cx="8940800" cy="3945276"/>
            <a:chOff x="203200" y="1066801"/>
            <a:chExt cx="11780592" cy="5224048"/>
          </a:xfrm>
        </p:grpSpPr>
        <p:sp>
          <p:nvSpPr>
            <p:cNvPr id="4" name="Rettangolo 47"/>
            <p:cNvSpPr/>
            <p:nvPr/>
          </p:nvSpPr>
          <p:spPr bwMode="auto">
            <a:xfrm>
              <a:off x="203200" y="1066801"/>
              <a:ext cx="11780592" cy="5224048"/>
            </a:xfrm>
            <a:prstGeom prst="rect">
              <a:avLst/>
            </a:prstGeom>
            <a:solidFill>
              <a:srgbClr val="00206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endParaRPr kumimoji="0" lang="it-IT" sz="1200" b="1" i="1" u="none" strike="noStrike" kern="1200" cap="none" spc="0" normalizeH="0" baseline="0" noProof="0">
                <a:ln>
                  <a:noFill/>
                </a:ln>
                <a:solidFill>
                  <a:srgbClr val="FFCC99"/>
                </a:solidFill>
                <a:effectLst>
                  <a:outerShdw blurRad="38100" dist="38100" dir="2700000" algn="tl">
                    <a:srgbClr val="000000">
                      <a:alpha val="43137"/>
                    </a:srgbClr>
                  </a:outerShdw>
                </a:effectLst>
                <a:uLnTx/>
                <a:uFillTx/>
                <a:latin typeface="Arial" charset="0"/>
                <a:ea typeface="ヒラギノ角ゴ Pro W3" pitchFamily="112" charset="-128"/>
                <a:cs typeface="+mn-cs"/>
              </a:endParaRPr>
            </a:p>
          </p:txBody>
        </p:sp>
        <p:graphicFrame>
          <p:nvGraphicFramePr>
            <p:cNvPr id="5" name="Diagramma 20"/>
            <p:cNvGraphicFramePr/>
            <p:nvPr>
              <p:extLst/>
            </p:nvPr>
          </p:nvGraphicFramePr>
          <p:xfrm>
            <a:off x="381000" y="3878997"/>
            <a:ext cx="11378010" cy="22271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asellaDiTesto 36"/>
            <p:cNvSpPr txBox="1"/>
            <p:nvPr/>
          </p:nvSpPr>
          <p:spPr>
            <a:xfrm>
              <a:off x="533400" y="3048000"/>
              <a:ext cx="1752600" cy="6846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00"/>
                  </a:solidFill>
                  <a:effectLst/>
                  <a:uLnTx/>
                  <a:uFillTx/>
                  <a:latin typeface="Arial"/>
                  <a:ea typeface="+mn-ea"/>
                  <a:cs typeface="+mn-cs"/>
                </a:rPr>
                <a:t>People in EU and US</a:t>
              </a:r>
            </a:p>
          </p:txBody>
        </p:sp>
        <p:sp>
          <p:nvSpPr>
            <p:cNvPr id="7" name="CasellaDiTesto 38"/>
            <p:cNvSpPr txBox="1"/>
            <p:nvPr/>
          </p:nvSpPr>
          <p:spPr>
            <a:xfrm>
              <a:off x="2932321" y="3048000"/>
              <a:ext cx="1679159" cy="3963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00"/>
                  </a:solidFill>
                  <a:effectLst/>
                  <a:uLnTx/>
                  <a:uFillTx/>
                  <a:latin typeface="Arial"/>
                  <a:ea typeface="+mn-ea"/>
                  <a:cs typeface="+mn-cs"/>
                </a:rPr>
                <a:t>With A-</a:t>
              </a:r>
              <a:r>
                <a:rPr kumimoji="0" lang="it-IT" sz="1600" b="1" i="0" u="none" strike="noStrike" kern="1200" cap="none" spc="0" normalizeH="0" baseline="0" noProof="0" dirty="0" err="1">
                  <a:ln>
                    <a:noFill/>
                  </a:ln>
                  <a:solidFill>
                    <a:srgbClr val="FFFF00"/>
                  </a:solidFill>
                  <a:effectLst/>
                  <a:uLnTx/>
                  <a:uFillTx/>
                  <a:latin typeface="Arial"/>
                  <a:ea typeface="+mn-ea"/>
                  <a:cs typeface="+mn-cs"/>
                </a:rPr>
                <a:t>Fib</a:t>
              </a:r>
              <a:endParaRPr kumimoji="0" lang="it-IT" sz="1600" b="1" i="0" u="none" strike="noStrike" kern="1200" cap="none" spc="0" normalizeH="0" baseline="0" noProof="0" dirty="0">
                <a:ln>
                  <a:noFill/>
                </a:ln>
                <a:solidFill>
                  <a:srgbClr val="FFFF00"/>
                </a:solidFill>
                <a:effectLst/>
                <a:uLnTx/>
                <a:uFillTx/>
                <a:latin typeface="Arial"/>
                <a:ea typeface="+mn-ea"/>
                <a:cs typeface="+mn-cs"/>
              </a:endParaRPr>
            </a:p>
          </p:txBody>
        </p:sp>
        <p:sp>
          <p:nvSpPr>
            <p:cNvPr id="8" name="CasellaDiTesto 39"/>
            <p:cNvSpPr txBox="1"/>
            <p:nvPr/>
          </p:nvSpPr>
          <p:spPr>
            <a:xfrm>
              <a:off x="5257801" y="3048000"/>
              <a:ext cx="1752600" cy="6846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00"/>
                  </a:solidFill>
                  <a:effectLst/>
                  <a:uLnTx/>
                  <a:uFillTx/>
                  <a:latin typeface="Arial"/>
                  <a:ea typeface="+mn-ea"/>
                  <a:cs typeface="+mn-cs"/>
                </a:rPr>
                <a:t>OAT </a:t>
              </a:r>
              <a:r>
                <a:rPr kumimoji="0" lang="it-IT" sz="1600" b="1" i="0" u="none" strike="noStrike" kern="1200" cap="none" spc="0" normalizeH="0" baseline="0" noProof="0" dirty="0" err="1">
                  <a:ln>
                    <a:noFill/>
                  </a:ln>
                  <a:solidFill>
                    <a:srgbClr val="FFFF00"/>
                  </a:solidFill>
                  <a:effectLst/>
                  <a:uLnTx/>
                  <a:uFillTx/>
                  <a:latin typeface="Arial"/>
                  <a:ea typeface="+mn-ea"/>
                  <a:cs typeface="+mn-cs"/>
                </a:rPr>
                <a:t>indicated</a:t>
              </a:r>
              <a:endParaRPr kumimoji="0" lang="it-IT" sz="1600" b="1" i="0" u="none" strike="noStrike" kern="1200" cap="none" spc="0" normalizeH="0" baseline="0" noProof="0" dirty="0">
                <a:ln>
                  <a:noFill/>
                </a:ln>
                <a:solidFill>
                  <a:srgbClr val="FFFF00"/>
                </a:solidFill>
                <a:effectLst/>
                <a:uLnTx/>
                <a:uFillTx/>
                <a:latin typeface="Arial"/>
                <a:ea typeface="+mn-ea"/>
                <a:cs typeface="+mn-cs"/>
              </a:endParaRPr>
            </a:p>
          </p:txBody>
        </p:sp>
        <p:sp>
          <p:nvSpPr>
            <p:cNvPr id="9" name="CasellaDiTesto 40"/>
            <p:cNvSpPr txBox="1"/>
            <p:nvPr/>
          </p:nvSpPr>
          <p:spPr>
            <a:xfrm>
              <a:off x="7656722" y="3232666"/>
              <a:ext cx="1679159" cy="3963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a:ln>
                    <a:noFill/>
                  </a:ln>
                  <a:solidFill>
                    <a:srgbClr val="FFFF00"/>
                  </a:solidFill>
                  <a:effectLst/>
                  <a:uLnTx/>
                  <a:uFillTx/>
                  <a:latin typeface="Arial"/>
                  <a:ea typeface="+mn-ea"/>
                  <a:cs typeface="+mn-cs"/>
                </a:rPr>
                <a:t>With CAD</a:t>
              </a:r>
            </a:p>
          </p:txBody>
        </p:sp>
        <p:sp>
          <p:nvSpPr>
            <p:cNvPr id="10" name="CasellaDiTesto 41"/>
            <p:cNvSpPr txBox="1"/>
            <p:nvPr/>
          </p:nvSpPr>
          <p:spPr>
            <a:xfrm>
              <a:off x="9982199" y="3048000"/>
              <a:ext cx="1752600" cy="6846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it-IT" sz="1600" b="1" i="0" u="none" strike="noStrike" kern="1200" cap="none" spc="0" normalizeH="0" baseline="0" noProof="0" dirty="0" err="1">
                  <a:ln>
                    <a:noFill/>
                  </a:ln>
                  <a:solidFill>
                    <a:srgbClr val="FFFF00"/>
                  </a:solidFill>
                  <a:effectLst/>
                  <a:uLnTx/>
                  <a:uFillTx/>
                  <a:latin typeface="Arial"/>
                  <a:ea typeface="+mn-ea"/>
                  <a:cs typeface="+mn-cs"/>
                </a:rPr>
                <a:t>Revasc</a:t>
              </a:r>
              <a:r>
                <a:rPr kumimoji="0" lang="it-IT" sz="1600" b="1" i="0" u="none" strike="noStrike" kern="1200" cap="none" spc="0" normalizeH="0" baseline="0" noProof="0" dirty="0">
                  <a:ln>
                    <a:noFill/>
                  </a:ln>
                  <a:solidFill>
                    <a:srgbClr val="FFFF00"/>
                  </a:solidFill>
                  <a:effectLst/>
                  <a:uLnTx/>
                  <a:uFillTx/>
                  <a:latin typeface="Arial"/>
                  <a:ea typeface="+mn-ea"/>
                  <a:cs typeface="+mn-cs"/>
                </a:rPr>
                <a:t>. </a:t>
              </a:r>
              <a:r>
                <a:rPr kumimoji="0" lang="it-IT" sz="1600" b="1" i="0" u="none" strike="noStrike" kern="1200" cap="none" spc="0" normalizeH="0" baseline="0" noProof="0" dirty="0" err="1">
                  <a:ln>
                    <a:noFill/>
                  </a:ln>
                  <a:solidFill>
                    <a:srgbClr val="FFFF00"/>
                  </a:solidFill>
                  <a:effectLst/>
                  <a:uLnTx/>
                  <a:uFillTx/>
                  <a:latin typeface="Arial"/>
                  <a:ea typeface="+mn-ea"/>
                  <a:cs typeface="+mn-cs"/>
                </a:rPr>
                <a:t>indicated</a:t>
              </a:r>
              <a:endParaRPr kumimoji="0" lang="it-IT" sz="1600" b="1" i="0" u="none" strike="noStrike" kern="1200" cap="none" spc="0" normalizeH="0" baseline="0" noProof="0" dirty="0">
                <a:ln>
                  <a:noFill/>
                </a:ln>
                <a:solidFill>
                  <a:srgbClr val="FFFF00"/>
                </a:solidFill>
                <a:effectLst/>
                <a:uLnTx/>
                <a:uFillTx/>
                <a:latin typeface="Arial"/>
                <a:ea typeface="+mn-ea"/>
                <a:cs typeface="+mn-cs"/>
              </a:endParaRPr>
            </a:p>
          </p:txBody>
        </p:sp>
        <p:pic>
          <p:nvPicPr>
            <p:cNvPr id="11" name="Immagine 42"/>
            <p:cNvPicPr>
              <a:picLocks/>
            </p:cNvPicPr>
            <p:nvPr/>
          </p:nvPicPr>
          <p:blipFill>
            <a:blip r:embed="rId7"/>
            <a:stretch>
              <a:fillRect/>
            </a:stretch>
          </p:blipFill>
          <p:spPr>
            <a:xfrm>
              <a:off x="507999" y="1378147"/>
              <a:ext cx="1930401" cy="1447801"/>
            </a:xfrm>
            <a:prstGeom prst="roundRect">
              <a:avLst>
                <a:gd name="adj" fmla="val 8594"/>
              </a:avLst>
            </a:prstGeom>
            <a:solidFill>
              <a:srgbClr val="FFFFFF">
                <a:shade val="85000"/>
              </a:srgbClr>
            </a:solidFill>
            <a:ln>
              <a:solidFill>
                <a:schemeClr val="accent6"/>
              </a:solidFill>
            </a:ln>
            <a:effectLst>
              <a:reflection blurRad="12700" stA="38000" endPos="28000" dist="5000" dir="5400000" sy="-100000" algn="bl" rotWithShape="0"/>
            </a:effectLst>
          </p:spPr>
        </p:pic>
        <p:pic>
          <p:nvPicPr>
            <p:cNvPr id="12" name="Immagine 43"/>
            <p:cNvPicPr>
              <a:picLocks/>
            </p:cNvPicPr>
            <p:nvPr/>
          </p:nvPicPr>
          <p:blipFill rotWithShape="1">
            <a:blip r:embed="rId8"/>
            <a:srcRect l="13321" t="9499" r="59233" b="24366"/>
            <a:stretch/>
          </p:blipFill>
          <p:spPr>
            <a:xfrm>
              <a:off x="2819399" y="1371601"/>
              <a:ext cx="1930401" cy="1447801"/>
            </a:xfrm>
            <a:prstGeom prst="roundRect">
              <a:avLst>
                <a:gd name="adj" fmla="val 8594"/>
              </a:avLst>
            </a:prstGeom>
            <a:solidFill>
              <a:srgbClr val="FFFFFF">
                <a:shade val="85000"/>
              </a:srgbClr>
            </a:solidFill>
            <a:ln>
              <a:solidFill>
                <a:schemeClr val="accent6"/>
              </a:solidFill>
            </a:ln>
            <a:effectLst>
              <a:reflection blurRad="12700" stA="38000" endPos="28000" dist="5000" dir="5400000" sy="-100000" algn="bl" rotWithShape="0"/>
            </a:effectLst>
          </p:spPr>
        </p:pic>
        <p:pic>
          <p:nvPicPr>
            <p:cNvPr id="13" name="Immagine 44"/>
            <p:cNvPicPr>
              <a:picLocks/>
            </p:cNvPicPr>
            <p:nvPr/>
          </p:nvPicPr>
          <p:blipFill rotWithShape="1">
            <a:blip r:embed="rId9"/>
            <a:srcRect l="6902" r="4029"/>
            <a:stretch/>
          </p:blipFill>
          <p:spPr>
            <a:xfrm>
              <a:off x="5130799" y="1371601"/>
              <a:ext cx="1930401" cy="1447801"/>
            </a:xfrm>
            <a:prstGeom prst="roundRect">
              <a:avLst>
                <a:gd name="adj" fmla="val 8594"/>
              </a:avLst>
            </a:prstGeom>
            <a:solidFill>
              <a:srgbClr val="FFFFFF">
                <a:shade val="85000"/>
              </a:srgbClr>
            </a:solidFill>
            <a:ln>
              <a:solidFill>
                <a:schemeClr val="accent6"/>
              </a:solidFill>
            </a:ln>
            <a:effectLst>
              <a:reflection blurRad="12700" stA="38000" endPos="28000" dist="5000" dir="5400000" sy="-100000" algn="bl" rotWithShape="0"/>
            </a:effectLst>
          </p:spPr>
        </p:pic>
        <p:pic>
          <p:nvPicPr>
            <p:cNvPr id="14" name="Immagine 45"/>
            <p:cNvPicPr>
              <a:picLocks/>
            </p:cNvPicPr>
            <p:nvPr/>
          </p:nvPicPr>
          <p:blipFill>
            <a:blip r:embed="rId10"/>
            <a:stretch>
              <a:fillRect/>
            </a:stretch>
          </p:blipFill>
          <p:spPr>
            <a:xfrm>
              <a:off x="7442199" y="1371601"/>
              <a:ext cx="1930401" cy="1447801"/>
            </a:xfrm>
            <a:prstGeom prst="roundRect">
              <a:avLst>
                <a:gd name="adj" fmla="val 8594"/>
              </a:avLst>
            </a:prstGeom>
            <a:solidFill>
              <a:srgbClr val="FFFFFF">
                <a:shade val="85000"/>
              </a:srgbClr>
            </a:solidFill>
            <a:ln>
              <a:solidFill>
                <a:schemeClr val="accent6"/>
              </a:solidFill>
            </a:ln>
            <a:effectLst>
              <a:reflection blurRad="12700" stA="38000" endPos="28000" dist="5000" dir="5400000" sy="-100000" algn="bl" rotWithShape="0"/>
            </a:effectLst>
          </p:spPr>
        </p:pic>
        <p:pic>
          <p:nvPicPr>
            <p:cNvPr id="15" name="Immagine 46"/>
            <p:cNvPicPr>
              <a:picLocks/>
            </p:cNvPicPr>
            <p:nvPr/>
          </p:nvPicPr>
          <p:blipFill>
            <a:blip r:embed="rId11"/>
            <a:stretch>
              <a:fillRect/>
            </a:stretch>
          </p:blipFill>
          <p:spPr>
            <a:xfrm>
              <a:off x="9753600" y="1371599"/>
              <a:ext cx="1930401" cy="1447801"/>
            </a:xfrm>
            <a:prstGeom prst="roundRect">
              <a:avLst>
                <a:gd name="adj" fmla="val 8594"/>
              </a:avLst>
            </a:prstGeom>
            <a:solidFill>
              <a:srgbClr val="FFFFFF">
                <a:shade val="85000"/>
              </a:srgbClr>
            </a:solidFill>
            <a:ln>
              <a:solidFill>
                <a:schemeClr val="accent6"/>
              </a:solidFill>
            </a:ln>
            <a:effectLst>
              <a:reflection blurRad="12700" stA="38000" endPos="28000" dist="5000" dir="5400000" sy="-100000" algn="bl" rotWithShape="0"/>
            </a:effectLst>
          </p:spPr>
        </p:pic>
      </p:grpSp>
      <p:sp>
        <p:nvSpPr>
          <p:cNvPr id="18" name="Titolo 1"/>
          <p:cNvSpPr txBox="1">
            <a:spLocks/>
          </p:cNvSpPr>
          <p:nvPr/>
        </p:nvSpPr>
        <p:spPr>
          <a:xfrm>
            <a:off x="-1283269" y="381000"/>
            <a:ext cx="11798869" cy="685800"/>
          </a:xfrm>
          <a:prstGeom prst="rect">
            <a:avLst/>
          </a:prstGeom>
          <a:ln>
            <a:noFill/>
          </a:ln>
        </p:spPr>
        <p:txBody>
          <a:bodyPr vert="horz" anchor="ctr"/>
          <a:lstStyle>
            <a:lvl1pPr algn="ctr" rtl="0" eaLnBrk="0" fontAlgn="base" hangingPunct="0">
              <a:spcBef>
                <a:spcPct val="0"/>
              </a:spcBef>
              <a:spcAft>
                <a:spcPct val="0"/>
              </a:spcAft>
              <a:defRPr lang="it-IT" sz="3600" b="1" kern="1200">
                <a:solidFill>
                  <a:schemeClr val="tx1"/>
                </a:solidFill>
                <a:effectLst>
                  <a:outerShdw blurRad="50800" dist="38100" dir="2700000" algn="tl" rotWithShape="0">
                    <a:prstClr val="black">
                      <a:alpha val="40000"/>
                    </a:prstClr>
                  </a:outerShdw>
                </a:effectLst>
                <a:latin typeface="Arial" charset="0"/>
                <a:ea typeface="ＭＳ Ｐゴシック" charset="0"/>
                <a:cs typeface="ＭＳ Ｐゴシック" charset="0"/>
              </a:defRPr>
            </a:lvl1pPr>
            <a:lvl2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4000" b="1">
                <a:solidFill>
                  <a:schemeClr val="tx1"/>
                </a:solidFill>
                <a:latin typeface="Arial" charset="0"/>
                <a:ea typeface="ＭＳ Ｐゴシック" charset="0"/>
                <a:cs typeface="ＭＳ Ｐゴシック" charset="0"/>
              </a:defRPr>
            </a:lvl5pPr>
            <a:lvl6pPr marL="457200" algn="ctr" rtl="0" fontAlgn="base">
              <a:spcBef>
                <a:spcPct val="0"/>
              </a:spcBef>
              <a:spcAft>
                <a:spcPct val="0"/>
              </a:spcAft>
              <a:defRPr sz="3600" b="1">
                <a:solidFill>
                  <a:schemeClr val="tx1"/>
                </a:solidFill>
                <a:latin typeface="Arial" charset="0"/>
              </a:defRPr>
            </a:lvl6pPr>
            <a:lvl7pPr marL="914400" algn="ctr" rtl="0" fontAlgn="base">
              <a:spcBef>
                <a:spcPct val="0"/>
              </a:spcBef>
              <a:spcAft>
                <a:spcPct val="0"/>
              </a:spcAft>
              <a:defRPr sz="3600" b="1">
                <a:solidFill>
                  <a:schemeClr val="tx1"/>
                </a:solidFill>
                <a:latin typeface="Arial" charset="0"/>
              </a:defRPr>
            </a:lvl7pPr>
            <a:lvl8pPr marL="1371600" algn="ctr" rtl="0" fontAlgn="base">
              <a:spcBef>
                <a:spcPct val="0"/>
              </a:spcBef>
              <a:spcAft>
                <a:spcPct val="0"/>
              </a:spcAft>
              <a:defRPr sz="3600" b="1">
                <a:solidFill>
                  <a:schemeClr val="tx1"/>
                </a:solidFill>
                <a:latin typeface="Arial" charset="0"/>
              </a:defRPr>
            </a:lvl8pPr>
            <a:lvl9pPr marL="1828800" algn="ctr" rtl="0" fontAlgn="base">
              <a:spcBef>
                <a:spcPct val="0"/>
              </a:spcBef>
              <a:spcAft>
                <a:spcPct val="0"/>
              </a:spcAft>
              <a:defRPr sz="36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ＭＳ Ｐゴシック" charset="0"/>
              </a:rPr>
              <a:t>Atrial Fibrillation and PCI: Epidemiology</a:t>
            </a:r>
          </a:p>
        </p:txBody>
      </p:sp>
      <p:sp>
        <p:nvSpPr>
          <p:cNvPr id="19" name="Segnaposto testo 2"/>
          <p:cNvSpPr txBox="1">
            <a:spLocks/>
          </p:cNvSpPr>
          <p:nvPr/>
        </p:nvSpPr>
        <p:spPr>
          <a:xfrm>
            <a:off x="1981200" y="6248400"/>
            <a:ext cx="5880712" cy="307777"/>
          </a:xfrm>
          <a:prstGeom prst="rect">
            <a:avLst/>
          </a:prstGeom>
          <a:ln>
            <a:noFill/>
          </a:ln>
        </p:spPr>
        <p:txBody>
          <a:bodyPr wrap="none">
            <a:spAutoFit/>
          </a:bodyPr>
          <a:lstStyle>
            <a:lvl1pPr marL="342900" indent="-342900" algn="r" rtl="0" eaLnBrk="0" fontAlgn="base" hangingPunct="0">
              <a:spcBef>
                <a:spcPct val="0"/>
              </a:spcBef>
              <a:spcAft>
                <a:spcPct val="0"/>
              </a:spcAft>
              <a:buClr>
                <a:srgbClr val="FDE25E"/>
              </a:buClr>
              <a:defRPr lang="it-IT" sz="1400" b="1" i="0" kern="1200" dirty="0" smtClean="0">
                <a:solidFill>
                  <a:srgbClr val="FFFF00"/>
                </a:solidFill>
                <a:latin typeface="Arial" charset="0"/>
                <a:ea typeface="ＭＳ Ｐゴシック" charset="0"/>
                <a:cs typeface="ＭＳ Ｐゴシック" charset="0"/>
              </a:defRPr>
            </a:lvl1pPr>
            <a:lvl2pPr marL="742950" indent="-285750" algn="l" rtl="0" eaLnBrk="0" fontAlgn="base" hangingPunct="0">
              <a:spcBef>
                <a:spcPct val="30000"/>
              </a:spcBef>
              <a:spcAft>
                <a:spcPct val="0"/>
              </a:spcAft>
              <a:buClr>
                <a:schemeClr val="tx2"/>
              </a:buClr>
              <a:buSzPct val="70000"/>
              <a:buFont typeface="Wingdings 2" charset="0"/>
              <a:buChar char="¡"/>
              <a:defRPr lang="it-IT" sz="2800" b="1" kern="1200" dirty="0" smtClean="0">
                <a:solidFill>
                  <a:schemeClr val="tx1"/>
                </a:solidFill>
                <a:latin typeface="Arial" charset="0"/>
                <a:ea typeface="ＭＳ Ｐゴシック" charset="0"/>
                <a:cs typeface="ＭＳ Ｐゴシック" charset="0"/>
              </a:defRPr>
            </a:lvl2pPr>
            <a:lvl3pPr marL="1143000" indent="-228600" algn="l" rtl="0" eaLnBrk="0" fontAlgn="base" hangingPunct="0">
              <a:spcBef>
                <a:spcPct val="30000"/>
              </a:spcBef>
              <a:spcAft>
                <a:spcPct val="0"/>
              </a:spcAft>
              <a:buChar char="•"/>
              <a:defRPr lang="it-IT" sz="2400" b="1" kern="1200" dirty="0" smtClean="0">
                <a:solidFill>
                  <a:schemeClr val="tx1"/>
                </a:solidFill>
                <a:latin typeface="Arial" charset="0"/>
                <a:ea typeface="ＭＳ Ｐゴシック" charset="0"/>
                <a:cs typeface="ＭＳ Ｐゴシック" charset="0"/>
              </a:defRPr>
            </a:lvl3pPr>
            <a:lvl4pPr marL="1600200" indent="-228600" algn="l" rtl="0" eaLnBrk="0" fontAlgn="base" hangingPunct="0">
              <a:spcBef>
                <a:spcPct val="30000"/>
              </a:spcBef>
              <a:spcAft>
                <a:spcPct val="0"/>
              </a:spcAft>
              <a:buChar char="–"/>
              <a:defRPr lang="it-IT" sz="2000" b="1" kern="1200" dirty="0" smtClean="0">
                <a:solidFill>
                  <a:schemeClr val="tx1"/>
                </a:solidFill>
                <a:latin typeface="Arial" charset="0"/>
                <a:ea typeface="ＭＳ Ｐゴシック" charset="0"/>
                <a:cs typeface="ＭＳ Ｐゴシック" charset="0"/>
              </a:defRPr>
            </a:lvl4pPr>
            <a:lvl5pPr marL="2057400" indent="-228600" algn="l" rtl="0" eaLnBrk="0" fontAlgn="base" hangingPunct="0">
              <a:spcBef>
                <a:spcPct val="30000"/>
              </a:spcBef>
              <a:spcAft>
                <a:spcPct val="0"/>
              </a:spcAft>
              <a:buChar char="»"/>
              <a:defRPr lang="it-IT" sz="2000" b="1" kern="1200" dirty="0">
                <a:solidFill>
                  <a:schemeClr val="tx1"/>
                </a:solidFill>
                <a:latin typeface="Arial" charset="0"/>
                <a:ea typeface="ＭＳ Ｐゴシック" charset="0"/>
                <a:cs typeface="ＭＳ Ｐゴシック" charset="0"/>
              </a:defRPr>
            </a:lvl5pPr>
            <a:lvl6pPr marL="2514600" indent="-228600" algn="l" rtl="0" fontAlgn="base">
              <a:spcBef>
                <a:spcPct val="30000"/>
              </a:spcBef>
              <a:spcAft>
                <a:spcPct val="0"/>
              </a:spcAft>
              <a:buChar char="»"/>
              <a:defRPr sz="2000" b="1">
                <a:solidFill>
                  <a:schemeClr val="tx1"/>
                </a:solidFill>
                <a:latin typeface="+mn-lt"/>
              </a:defRPr>
            </a:lvl6pPr>
            <a:lvl7pPr marL="2971800" indent="-228600" algn="l" rtl="0" fontAlgn="base">
              <a:spcBef>
                <a:spcPct val="30000"/>
              </a:spcBef>
              <a:spcAft>
                <a:spcPct val="0"/>
              </a:spcAft>
              <a:buChar char="»"/>
              <a:defRPr sz="2000" b="1">
                <a:solidFill>
                  <a:schemeClr val="tx1"/>
                </a:solidFill>
                <a:latin typeface="+mn-lt"/>
              </a:defRPr>
            </a:lvl7pPr>
            <a:lvl8pPr marL="3429000" indent="-228600" algn="l" rtl="0" fontAlgn="base">
              <a:spcBef>
                <a:spcPct val="30000"/>
              </a:spcBef>
              <a:spcAft>
                <a:spcPct val="0"/>
              </a:spcAft>
              <a:buChar char="»"/>
              <a:defRPr sz="2000" b="1">
                <a:solidFill>
                  <a:schemeClr val="tx1"/>
                </a:solidFill>
                <a:latin typeface="+mn-lt"/>
              </a:defRPr>
            </a:lvl8pPr>
            <a:lvl9pPr marL="3886200" indent="-228600" algn="l" rtl="0" fontAlgn="base">
              <a:spcBef>
                <a:spcPct val="30000"/>
              </a:spcBef>
              <a:spcAft>
                <a:spcPct val="0"/>
              </a:spcAft>
              <a:buChar char="»"/>
              <a:defRPr sz="2000" b="1">
                <a:solidFill>
                  <a:schemeClr val="tx1"/>
                </a:solidFill>
                <a:latin typeface="+mn-lt"/>
              </a:defRPr>
            </a:lvl9pPr>
          </a:lstStyle>
          <a:p>
            <a:pPr marL="342900" marR="0" lvl="0" indent="-342900" algn="r" defTabSz="914400" rtl="0" eaLnBrk="0" fontAlgn="base" latinLnBrk="0" hangingPunct="0">
              <a:lnSpc>
                <a:spcPct val="100000"/>
              </a:lnSpc>
              <a:spcBef>
                <a:spcPct val="0"/>
              </a:spcBef>
              <a:spcAft>
                <a:spcPct val="0"/>
              </a:spcAft>
              <a:buClr>
                <a:srgbClr val="FDE25E"/>
              </a:buClr>
              <a:buSzTx/>
              <a:buFontTx/>
              <a:buNone/>
              <a:tabLst/>
              <a:defRPr/>
            </a:pPr>
            <a:r>
              <a:rPr kumimoji="0" lang="it-IT" sz="1400" b="1" i="1" u="none" strike="noStrike" kern="1200" cap="none" spc="0" normalizeH="0" baseline="0" noProof="0" dirty="0">
                <a:ln>
                  <a:noFill/>
                </a:ln>
                <a:solidFill>
                  <a:srgbClr val="FFFFFF"/>
                </a:solidFill>
                <a:effectLst/>
                <a:uLnTx/>
                <a:uFillTx/>
                <a:latin typeface="Arial" charset="0"/>
                <a:ea typeface="ＭＳ Ｐゴシック" charset="0"/>
              </a:rPr>
              <a:t>Capodanno D, Angiolillo DJ. Circ Cardiovasc Interv. 2014;7:113-124</a:t>
            </a:r>
          </a:p>
        </p:txBody>
      </p:sp>
    </p:spTree>
    <p:extLst>
      <p:ext uri="{BB962C8B-B14F-4D97-AF65-F5344CB8AC3E}">
        <p14:creationId xmlns:p14="http://schemas.microsoft.com/office/powerpoint/2010/main" val="3591972120"/>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itle 1"/>
          <p:cNvSpPr>
            <a:spLocks noGrp="1"/>
          </p:cNvSpPr>
          <p:nvPr>
            <p:ph type="title"/>
          </p:nvPr>
        </p:nvSpPr>
        <p:spPr>
          <a:xfrm>
            <a:off x="85726" y="2536477"/>
            <a:ext cx="8915400" cy="511523"/>
          </a:xfrm>
          <a:solidFill>
            <a:srgbClr val="000066"/>
          </a:solidFill>
          <a:ln>
            <a:solidFill>
              <a:srgbClr val="33CC33"/>
            </a:solidFill>
          </a:ln>
        </p:spPr>
        <p:txBody>
          <a:bodyPr/>
          <a:lstStyle/>
          <a:p>
            <a:pPr lvl="0" algn="ctr" defTabSz="914400">
              <a:lnSpc>
                <a:spcPct val="100000"/>
              </a:lnSpc>
              <a:defRPr/>
            </a:pPr>
            <a:r>
              <a:rPr lang="en-US" sz="2700" kern="1200" dirty="0" smtClean="0">
                <a:solidFill>
                  <a:srgbClr val="FFFFFF"/>
                </a:solidFill>
                <a:effectLst>
                  <a:outerShdw blurRad="50800" dist="38100" dir="2700000" algn="tl" rotWithShape="0">
                    <a:prstClr val="black">
                      <a:alpha val="40000"/>
                    </a:prstClr>
                  </a:outerShdw>
                </a:effectLst>
                <a:latin typeface="Arial" charset="0"/>
                <a:ea typeface="ＭＳ Ｐゴシック" charset="0"/>
                <a:cs typeface="+mn-cs"/>
              </a:rPr>
              <a:t>Why prefer a NOAC over a VKA in AF + PCI patients?</a:t>
            </a:r>
            <a:endParaRPr lang="en-US" dirty="0"/>
          </a:p>
        </p:txBody>
      </p:sp>
    </p:spTree>
    <p:extLst>
      <p:ext uri="{BB962C8B-B14F-4D97-AF65-F5344CB8AC3E}">
        <p14:creationId xmlns:p14="http://schemas.microsoft.com/office/powerpoint/2010/main" val="3937378874"/>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2178"/>
            <a:ext cx="7871718" cy="760822"/>
          </a:xfrm>
          <a:solidFill>
            <a:schemeClr val="bg1">
              <a:lumMod val="50000"/>
            </a:schemeClr>
          </a:solidFill>
          <a:ln w="28575">
            <a:solidFill>
              <a:srgbClr val="33CC33"/>
            </a:solidFill>
          </a:ln>
        </p:spPr>
        <p:txBody>
          <a:bodyPr/>
          <a:lstStyle/>
          <a:p>
            <a:pPr algn="ctr"/>
            <a:r>
              <a:rPr lang="en-US" sz="2400" dirty="0">
                <a:solidFill>
                  <a:srgbClr val="FFFFCC"/>
                </a:solidFill>
                <a:effectLst/>
              </a:rPr>
              <a:t>Summary of randomized trials of NOACs vs VKA </a:t>
            </a:r>
            <a:br>
              <a:rPr lang="en-US" sz="2400" dirty="0">
                <a:solidFill>
                  <a:srgbClr val="FFFFCC"/>
                </a:solidFill>
                <a:effectLst/>
              </a:rPr>
            </a:br>
            <a:r>
              <a:rPr lang="en-US" sz="2400" dirty="0">
                <a:solidFill>
                  <a:srgbClr val="FFFFCC"/>
                </a:solidFill>
                <a:effectLst/>
              </a:rPr>
              <a:t>in AF patients with atrial fibrillation</a:t>
            </a:r>
            <a:endParaRPr lang="en-US" sz="2400" dirty="0">
              <a:solidFill>
                <a:srgbClr val="FFFFCC"/>
              </a:solidFill>
            </a:endParaRPr>
          </a:p>
        </p:txBody>
      </p:sp>
      <p:graphicFrame>
        <p:nvGraphicFramePr>
          <p:cNvPr id="5" name="Table 4"/>
          <p:cNvGraphicFramePr>
            <a:graphicFrameLocks noGrp="1"/>
          </p:cNvGraphicFramePr>
          <p:nvPr>
            <p:extLst/>
          </p:nvPr>
        </p:nvGraphicFramePr>
        <p:xfrm>
          <a:off x="228600" y="1447800"/>
          <a:ext cx="8610600" cy="4756808"/>
        </p:xfrm>
        <a:graphic>
          <a:graphicData uri="http://schemas.openxmlformats.org/drawingml/2006/table">
            <a:tbl>
              <a:tblPr firstRow="1" bandRow="1">
                <a:tableStyleId>{5C22544A-7EE6-4342-B048-85BDC9FD1C3A}</a:tableStyleId>
              </a:tblPr>
              <a:tblGrid>
                <a:gridCol w="1434526">
                  <a:extLst>
                    <a:ext uri="{9D8B030D-6E8A-4147-A177-3AD203B41FA5}">
                      <a16:colId xmlns:a16="http://schemas.microsoft.com/office/drawing/2014/main" val="3977899317"/>
                    </a:ext>
                  </a:extLst>
                </a:gridCol>
                <a:gridCol w="1353586">
                  <a:extLst>
                    <a:ext uri="{9D8B030D-6E8A-4147-A177-3AD203B41FA5}">
                      <a16:colId xmlns:a16="http://schemas.microsoft.com/office/drawing/2014/main" val="322202889"/>
                    </a:ext>
                  </a:extLst>
                </a:gridCol>
                <a:gridCol w="1322588">
                  <a:extLst>
                    <a:ext uri="{9D8B030D-6E8A-4147-A177-3AD203B41FA5}">
                      <a16:colId xmlns:a16="http://schemas.microsoft.com/office/drawing/2014/main" val="3936000161"/>
                    </a:ext>
                  </a:extLst>
                </a:gridCol>
                <a:gridCol w="1489634">
                  <a:extLst>
                    <a:ext uri="{9D8B030D-6E8A-4147-A177-3AD203B41FA5}">
                      <a16:colId xmlns:a16="http://schemas.microsoft.com/office/drawing/2014/main" val="309746450"/>
                    </a:ext>
                  </a:extLst>
                </a:gridCol>
                <a:gridCol w="1517189">
                  <a:extLst>
                    <a:ext uri="{9D8B030D-6E8A-4147-A177-3AD203B41FA5}">
                      <a16:colId xmlns:a16="http://schemas.microsoft.com/office/drawing/2014/main" val="4194902854"/>
                    </a:ext>
                  </a:extLst>
                </a:gridCol>
                <a:gridCol w="1493077">
                  <a:extLst>
                    <a:ext uri="{9D8B030D-6E8A-4147-A177-3AD203B41FA5}">
                      <a16:colId xmlns:a16="http://schemas.microsoft.com/office/drawing/2014/main" val="3989213810"/>
                    </a:ext>
                  </a:extLst>
                </a:gridCol>
              </a:tblGrid>
              <a:tr h="274094">
                <a:tc>
                  <a:txBody>
                    <a:bodyPr/>
                    <a:lstStyle/>
                    <a:p>
                      <a:endParaRPr lang="en-US" sz="1050">
                        <a:solidFill>
                          <a:schemeClr val="tx1"/>
                        </a:solidFill>
                        <a:effectLst/>
                        <a:latin typeface="Calibri" panose="020F0502020204030204" pitchFamily="34" charset="0"/>
                        <a:cs typeface="Times New Roman" panose="02020603050405020304" pitchFamily="18" charset="0"/>
                      </a:endParaRPr>
                    </a:p>
                  </a:txBody>
                  <a:tcPr marL="44533" marR="44533" marT="0" marB="0" anchor="ctr">
                    <a:solidFill>
                      <a:schemeClr val="bg1">
                        <a:lumMod val="50000"/>
                      </a:schemeClr>
                    </a:solidFill>
                  </a:tcPr>
                </a:tc>
                <a:tc gridSpan="2">
                  <a:txBody>
                    <a:bodyPr/>
                    <a:lstStyle/>
                    <a:p>
                      <a:pPr marL="0" marR="0" algn="ctr">
                        <a:lnSpc>
                          <a:spcPct val="115000"/>
                        </a:lnSpc>
                        <a:spcBef>
                          <a:spcPts val="0"/>
                        </a:spcBef>
                        <a:spcAft>
                          <a:spcPts val="0"/>
                        </a:spcAft>
                      </a:pPr>
                      <a:r>
                        <a:rPr lang="en-US" sz="1400" kern="1200" dirty="0">
                          <a:solidFill>
                            <a:srgbClr val="FFC000"/>
                          </a:solidFill>
                          <a:effectLst/>
                        </a:rPr>
                        <a:t>Dabigatran</a:t>
                      </a:r>
                      <a:endParaRPr lang="en-US" sz="12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400" kern="1200" dirty="0" err="1">
                          <a:solidFill>
                            <a:srgbClr val="FFC000"/>
                          </a:solidFill>
                          <a:effectLst/>
                        </a:rPr>
                        <a:t>Rivaroxaban</a:t>
                      </a:r>
                      <a:endParaRPr lang="en-US" sz="12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400" kern="1200" dirty="0" err="1">
                          <a:solidFill>
                            <a:srgbClr val="FFC000"/>
                          </a:solidFill>
                          <a:effectLst/>
                        </a:rPr>
                        <a:t>Apixaban</a:t>
                      </a:r>
                      <a:endParaRPr lang="en-US" sz="12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400" kern="1200" dirty="0" err="1">
                          <a:solidFill>
                            <a:srgbClr val="FFC000"/>
                          </a:solidFill>
                          <a:effectLst/>
                        </a:rPr>
                        <a:t>Edoxaban</a:t>
                      </a:r>
                      <a:endParaRPr lang="en-US" sz="12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3275733374"/>
                  </a:ext>
                </a:extLst>
              </a:tr>
              <a:tr h="375261">
                <a:tc>
                  <a:txBody>
                    <a:bodyPr/>
                    <a:lstStyle/>
                    <a:p>
                      <a:pPr marL="0" marR="0" algn="ctr">
                        <a:lnSpc>
                          <a:spcPct val="115000"/>
                        </a:lnSpc>
                        <a:spcBef>
                          <a:spcPts val="0"/>
                        </a:spcBef>
                        <a:spcAft>
                          <a:spcPts val="0"/>
                        </a:spcAft>
                      </a:pPr>
                      <a:r>
                        <a:rPr lang="en-US" sz="1050" b="1" kern="1200" dirty="0">
                          <a:solidFill>
                            <a:schemeClr val="bg2"/>
                          </a:solidFill>
                          <a:effectLst/>
                        </a:rPr>
                        <a:t>Mechanism of action</a:t>
                      </a:r>
                      <a:endParaRPr lang="en-US" sz="10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gridSpan="2">
                  <a:txBody>
                    <a:bodyPr/>
                    <a:lstStyle/>
                    <a:p>
                      <a:pPr marL="0" marR="0" algn="ctr">
                        <a:lnSpc>
                          <a:spcPct val="115000"/>
                        </a:lnSpc>
                        <a:spcBef>
                          <a:spcPts val="0"/>
                        </a:spcBef>
                        <a:spcAft>
                          <a:spcPts val="0"/>
                        </a:spcAft>
                      </a:pPr>
                      <a:r>
                        <a:rPr lang="en-US" sz="1050" kern="1200">
                          <a:solidFill>
                            <a:schemeClr val="tx1"/>
                          </a:solidFill>
                          <a:effectLst/>
                        </a:rPr>
                        <a:t>Direct thrombin inhibitor</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050" kern="1200">
                          <a:solidFill>
                            <a:schemeClr val="tx1"/>
                          </a:solidFill>
                          <a:effectLst/>
                        </a:rPr>
                        <a:t>Anti-factor Xa</a:t>
                      </a:r>
                      <a:endParaRPr lang="en-US" sz="1000">
                        <a:solidFill>
                          <a:schemeClr val="tx1"/>
                        </a:solidFill>
                        <a:effectLst/>
                      </a:endParaRPr>
                    </a:p>
                    <a:p>
                      <a:pPr marL="0" marR="0" algn="ctr">
                        <a:lnSpc>
                          <a:spcPct val="115000"/>
                        </a:lnSpc>
                        <a:spcBef>
                          <a:spcPts val="0"/>
                        </a:spcBef>
                        <a:spcAft>
                          <a:spcPts val="0"/>
                        </a:spcAft>
                      </a:pPr>
                      <a:r>
                        <a:rPr lang="en-US" sz="1050" kern="1200">
                          <a:solidFill>
                            <a:schemeClr val="tx1"/>
                          </a:solidFill>
                          <a:effectLst/>
                        </a:rPr>
                        <a:t>inhibitor</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Anti-factor Xa</a:t>
                      </a:r>
                      <a:endParaRPr lang="en-US" sz="1000">
                        <a:solidFill>
                          <a:schemeClr val="tx1"/>
                        </a:solidFill>
                        <a:effectLst/>
                      </a:endParaRPr>
                    </a:p>
                    <a:p>
                      <a:pPr marL="0" marR="0" algn="ctr">
                        <a:lnSpc>
                          <a:spcPct val="115000"/>
                        </a:lnSpc>
                        <a:spcBef>
                          <a:spcPts val="0"/>
                        </a:spcBef>
                        <a:spcAft>
                          <a:spcPts val="0"/>
                        </a:spcAft>
                      </a:pPr>
                      <a:r>
                        <a:rPr lang="en-US" sz="1050" kern="1200">
                          <a:solidFill>
                            <a:schemeClr val="tx1"/>
                          </a:solidFill>
                          <a:effectLst/>
                        </a:rPr>
                        <a:t>Inhibitor</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dirty="0">
                          <a:solidFill>
                            <a:schemeClr val="tx1"/>
                          </a:solidFill>
                          <a:effectLst/>
                        </a:rPr>
                        <a:t>Anti-factor </a:t>
                      </a:r>
                      <a:r>
                        <a:rPr lang="en-US" sz="1050" kern="1200" dirty="0" err="1">
                          <a:solidFill>
                            <a:schemeClr val="tx1"/>
                          </a:solidFill>
                          <a:effectLst/>
                        </a:rPr>
                        <a:t>Xa</a:t>
                      </a:r>
                      <a:endParaRPr lang="en-US" sz="1000" dirty="0">
                        <a:solidFill>
                          <a:schemeClr val="tx1"/>
                        </a:solidFill>
                        <a:effectLst/>
                      </a:endParaRPr>
                    </a:p>
                    <a:p>
                      <a:pPr marL="0" marR="0" algn="ctr">
                        <a:lnSpc>
                          <a:spcPct val="115000"/>
                        </a:lnSpc>
                        <a:spcBef>
                          <a:spcPts val="0"/>
                        </a:spcBef>
                        <a:spcAft>
                          <a:spcPts val="0"/>
                        </a:spcAft>
                      </a:pPr>
                      <a:r>
                        <a:rPr lang="en-US" sz="1050" kern="1200" dirty="0">
                          <a:solidFill>
                            <a:schemeClr val="tx1"/>
                          </a:solidFill>
                          <a:effectLst/>
                        </a:rPr>
                        <a:t>Inhibitor</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636204349"/>
                  </a:ext>
                </a:extLst>
              </a:tr>
              <a:tr h="348483">
                <a:tc>
                  <a:txBody>
                    <a:bodyPr/>
                    <a:lstStyle/>
                    <a:p>
                      <a:pPr marL="0" marR="0" algn="ctr">
                        <a:lnSpc>
                          <a:spcPct val="115000"/>
                        </a:lnSpc>
                        <a:spcBef>
                          <a:spcPts val="0"/>
                        </a:spcBef>
                        <a:spcAft>
                          <a:spcPts val="0"/>
                        </a:spcAft>
                      </a:pPr>
                      <a:r>
                        <a:rPr lang="en-US" sz="1050" b="1" kern="1200" dirty="0">
                          <a:solidFill>
                            <a:schemeClr val="bg2"/>
                          </a:solidFill>
                          <a:effectLst/>
                        </a:rPr>
                        <a:t>Clinical trial acronym</a:t>
                      </a:r>
                      <a:endParaRPr lang="en-US" sz="10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gridSpan="2">
                  <a:txBody>
                    <a:bodyPr/>
                    <a:lstStyle/>
                    <a:p>
                      <a:pPr marL="0" marR="0" algn="ctr">
                        <a:lnSpc>
                          <a:spcPct val="115000"/>
                        </a:lnSpc>
                        <a:spcBef>
                          <a:spcPts val="0"/>
                        </a:spcBef>
                        <a:spcAft>
                          <a:spcPts val="0"/>
                        </a:spcAft>
                      </a:pPr>
                      <a:r>
                        <a:rPr lang="en-US" sz="1050" kern="1200">
                          <a:solidFill>
                            <a:schemeClr val="tx1"/>
                          </a:solidFill>
                          <a:effectLst/>
                        </a:rPr>
                        <a:t>RE-LY</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050" kern="1200">
                          <a:solidFill>
                            <a:schemeClr val="tx1"/>
                          </a:solidFill>
                          <a:effectLst/>
                        </a:rPr>
                        <a:t>ROCKET-AF</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ARISTOTLE</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ENGAGE-AF</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2468573999"/>
                  </a:ext>
                </a:extLst>
              </a:tr>
              <a:tr h="375261">
                <a:tc>
                  <a:txBody>
                    <a:bodyPr/>
                    <a:lstStyle/>
                    <a:p>
                      <a:pPr marL="0" marR="0" algn="ctr">
                        <a:lnSpc>
                          <a:spcPct val="115000"/>
                        </a:lnSpc>
                        <a:spcBef>
                          <a:spcPts val="0"/>
                        </a:spcBef>
                        <a:spcAft>
                          <a:spcPts val="0"/>
                        </a:spcAft>
                      </a:pPr>
                      <a:r>
                        <a:rPr lang="en-US" sz="1050" b="1" kern="1200" dirty="0">
                          <a:solidFill>
                            <a:schemeClr val="bg2"/>
                          </a:solidFill>
                          <a:effectLst/>
                        </a:rPr>
                        <a:t>CHADS</a:t>
                      </a:r>
                      <a:r>
                        <a:rPr lang="en-US" sz="1050" b="1" kern="1200" baseline="-25000" dirty="0">
                          <a:solidFill>
                            <a:schemeClr val="bg2"/>
                          </a:solidFill>
                          <a:effectLst/>
                        </a:rPr>
                        <a:t>2</a:t>
                      </a:r>
                      <a:endParaRPr lang="en-US" sz="1000" b="1" dirty="0">
                        <a:solidFill>
                          <a:schemeClr val="bg2"/>
                        </a:solidFill>
                        <a:effectLst/>
                      </a:endParaRPr>
                    </a:p>
                    <a:p>
                      <a:pPr marL="0" marR="0" algn="ctr">
                        <a:lnSpc>
                          <a:spcPct val="115000"/>
                        </a:lnSpc>
                        <a:spcBef>
                          <a:spcPts val="0"/>
                        </a:spcBef>
                        <a:spcAft>
                          <a:spcPts val="0"/>
                        </a:spcAft>
                      </a:pPr>
                      <a:r>
                        <a:rPr lang="en-US" sz="1050" b="1" kern="1200" dirty="0">
                          <a:solidFill>
                            <a:schemeClr val="bg2"/>
                          </a:solidFill>
                          <a:effectLst/>
                        </a:rPr>
                        <a:t>(mean)</a:t>
                      </a:r>
                      <a:endParaRPr lang="en-US" sz="10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gridSpan="2">
                  <a:txBody>
                    <a:bodyPr/>
                    <a:lstStyle/>
                    <a:p>
                      <a:pPr marL="0" marR="0" algn="ctr">
                        <a:lnSpc>
                          <a:spcPct val="115000"/>
                        </a:lnSpc>
                        <a:spcBef>
                          <a:spcPts val="0"/>
                        </a:spcBef>
                        <a:spcAft>
                          <a:spcPts val="0"/>
                        </a:spcAft>
                      </a:pPr>
                      <a:r>
                        <a:rPr lang="en-US" sz="1050" kern="1200">
                          <a:solidFill>
                            <a:schemeClr val="tx1"/>
                          </a:solidFill>
                          <a:effectLst/>
                        </a:rPr>
                        <a:t>2.1</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050" kern="1200">
                          <a:solidFill>
                            <a:schemeClr val="tx1"/>
                          </a:solidFill>
                          <a:effectLst/>
                        </a:rPr>
                        <a:t>3.5</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2.1</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2.8</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144399476"/>
                  </a:ext>
                </a:extLst>
              </a:tr>
              <a:tr h="375261">
                <a:tc>
                  <a:txBody>
                    <a:bodyPr/>
                    <a:lstStyle/>
                    <a:p>
                      <a:pPr marL="0" marR="0" algn="ctr">
                        <a:lnSpc>
                          <a:spcPct val="115000"/>
                        </a:lnSpc>
                        <a:spcBef>
                          <a:spcPts val="0"/>
                        </a:spcBef>
                        <a:spcAft>
                          <a:spcPts val="0"/>
                        </a:spcAft>
                      </a:pPr>
                      <a:r>
                        <a:rPr lang="en-US" sz="1050" b="1" kern="1200" dirty="0">
                          <a:solidFill>
                            <a:schemeClr val="bg2"/>
                          </a:solidFill>
                          <a:effectLst/>
                        </a:rPr>
                        <a:t>TTR, %</a:t>
                      </a:r>
                      <a:endParaRPr lang="en-US" sz="1000" b="1" dirty="0">
                        <a:solidFill>
                          <a:schemeClr val="bg2"/>
                        </a:solidFill>
                        <a:effectLst/>
                      </a:endParaRPr>
                    </a:p>
                    <a:p>
                      <a:pPr marL="0" marR="0" algn="ctr">
                        <a:lnSpc>
                          <a:spcPct val="115000"/>
                        </a:lnSpc>
                        <a:spcBef>
                          <a:spcPts val="0"/>
                        </a:spcBef>
                        <a:spcAft>
                          <a:spcPts val="0"/>
                        </a:spcAft>
                      </a:pPr>
                      <a:r>
                        <a:rPr lang="en-US" sz="1050" b="1" kern="1200" dirty="0">
                          <a:solidFill>
                            <a:schemeClr val="bg2"/>
                          </a:solidFill>
                          <a:effectLst/>
                        </a:rPr>
                        <a:t>(median)</a:t>
                      </a:r>
                      <a:endParaRPr lang="en-US" sz="10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gridSpan="2">
                  <a:txBody>
                    <a:bodyPr/>
                    <a:lstStyle/>
                    <a:p>
                      <a:pPr marL="0" marR="0" algn="ctr">
                        <a:lnSpc>
                          <a:spcPct val="115000"/>
                        </a:lnSpc>
                        <a:spcBef>
                          <a:spcPts val="0"/>
                        </a:spcBef>
                        <a:spcAft>
                          <a:spcPts val="0"/>
                        </a:spcAft>
                      </a:pPr>
                      <a:r>
                        <a:rPr lang="en-US" sz="1050" kern="1200">
                          <a:solidFill>
                            <a:schemeClr val="tx1"/>
                          </a:solidFill>
                          <a:effectLst/>
                        </a:rPr>
                        <a:t>67%</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hMerge="1">
                  <a:txBody>
                    <a:bodyPr/>
                    <a:lstStyle/>
                    <a:p>
                      <a:endParaRPr lang="en-US"/>
                    </a:p>
                  </a:txBody>
                  <a:tcPr/>
                </a:tc>
                <a:tc>
                  <a:txBody>
                    <a:bodyPr/>
                    <a:lstStyle/>
                    <a:p>
                      <a:pPr marL="0" marR="0" algn="ctr">
                        <a:lnSpc>
                          <a:spcPct val="115000"/>
                        </a:lnSpc>
                        <a:spcBef>
                          <a:spcPts val="0"/>
                        </a:spcBef>
                        <a:spcAft>
                          <a:spcPts val="0"/>
                        </a:spcAft>
                      </a:pPr>
                      <a:r>
                        <a:rPr lang="en-US" sz="1050" kern="1200">
                          <a:solidFill>
                            <a:schemeClr val="tx1"/>
                          </a:solidFill>
                          <a:effectLst/>
                        </a:rPr>
                        <a:t>58%</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66%</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68%</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166275121"/>
                  </a:ext>
                </a:extLst>
              </a:tr>
              <a:tr h="696967">
                <a:tc>
                  <a:txBody>
                    <a:bodyPr/>
                    <a:lstStyle/>
                    <a:p>
                      <a:pPr marL="0" marR="0" algn="ctr">
                        <a:lnSpc>
                          <a:spcPct val="115000"/>
                        </a:lnSpc>
                        <a:spcBef>
                          <a:spcPts val="0"/>
                        </a:spcBef>
                        <a:spcAft>
                          <a:spcPts val="0"/>
                        </a:spcAft>
                      </a:pPr>
                      <a:r>
                        <a:rPr lang="en-US" sz="1050" b="1" kern="1200" dirty="0">
                          <a:solidFill>
                            <a:schemeClr val="bg2"/>
                          </a:solidFill>
                          <a:effectLst/>
                        </a:rPr>
                        <a:t>Approved dose</a:t>
                      </a:r>
                      <a:endParaRPr lang="en-US" sz="10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150mg </a:t>
                      </a:r>
                      <a:endParaRPr lang="en-US" sz="1000">
                        <a:solidFill>
                          <a:schemeClr val="tx1"/>
                        </a:solidFill>
                        <a:effectLst/>
                      </a:endParaRPr>
                    </a:p>
                    <a:p>
                      <a:pPr marL="0" marR="0" algn="ctr">
                        <a:lnSpc>
                          <a:spcPct val="115000"/>
                        </a:lnSpc>
                        <a:spcBef>
                          <a:spcPts val="0"/>
                        </a:spcBef>
                        <a:spcAft>
                          <a:spcPts val="0"/>
                        </a:spcAft>
                      </a:pPr>
                      <a:r>
                        <a:rPr lang="en-US" sz="1050" kern="1200">
                          <a:solidFill>
                            <a:schemeClr val="tx1"/>
                          </a:solidFill>
                          <a:effectLst/>
                        </a:rPr>
                        <a:t>twice-daily*</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110mg </a:t>
                      </a:r>
                      <a:endParaRPr lang="en-US" sz="1000">
                        <a:solidFill>
                          <a:schemeClr val="tx1"/>
                        </a:solidFill>
                        <a:effectLst/>
                      </a:endParaRPr>
                    </a:p>
                    <a:p>
                      <a:pPr marL="0" marR="0" algn="ctr">
                        <a:lnSpc>
                          <a:spcPct val="115000"/>
                        </a:lnSpc>
                        <a:spcBef>
                          <a:spcPts val="0"/>
                        </a:spcBef>
                        <a:spcAft>
                          <a:spcPts val="0"/>
                        </a:spcAft>
                      </a:pPr>
                      <a:r>
                        <a:rPr lang="en-US" sz="1050" kern="1200">
                          <a:solidFill>
                            <a:schemeClr val="tx1"/>
                          </a:solidFill>
                          <a:effectLst/>
                        </a:rPr>
                        <a:t>Twice-daily*</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20mg once-daily</a:t>
                      </a:r>
                      <a:endParaRPr lang="en-US" sz="1000">
                        <a:solidFill>
                          <a:schemeClr val="tx1"/>
                        </a:solidFill>
                        <a:effectLst/>
                      </a:endParaRPr>
                    </a:p>
                    <a:p>
                      <a:pPr marL="0" marR="0" algn="ctr">
                        <a:lnSpc>
                          <a:spcPct val="115000"/>
                        </a:lnSpc>
                        <a:spcBef>
                          <a:spcPts val="0"/>
                        </a:spcBef>
                        <a:spcAft>
                          <a:spcPts val="0"/>
                        </a:spcAft>
                      </a:pPr>
                      <a:r>
                        <a:rPr lang="en-US" sz="1050" kern="1200">
                          <a:solidFill>
                            <a:schemeClr val="tx1"/>
                          </a:solidFill>
                          <a:effectLst/>
                        </a:rPr>
                        <a:t>(15mg once-daily in selected patients</a:t>
                      </a:r>
                      <a:r>
                        <a:rPr lang="en-US" sz="1050">
                          <a:solidFill>
                            <a:schemeClr val="tx1"/>
                          </a:solidFill>
                          <a:effectLst/>
                        </a:rPr>
                        <a:t>†</a:t>
                      </a:r>
                      <a:r>
                        <a:rPr lang="en-US" sz="1050" kern="12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5mg twice-daily</a:t>
                      </a:r>
                      <a:endParaRPr lang="en-US" sz="1000">
                        <a:solidFill>
                          <a:schemeClr val="tx1"/>
                        </a:solidFill>
                        <a:effectLst/>
                      </a:endParaRPr>
                    </a:p>
                    <a:p>
                      <a:pPr marL="0" marR="0" algn="ctr">
                        <a:lnSpc>
                          <a:spcPct val="115000"/>
                        </a:lnSpc>
                        <a:spcBef>
                          <a:spcPts val="0"/>
                        </a:spcBef>
                        <a:spcAft>
                          <a:spcPts val="0"/>
                        </a:spcAft>
                      </a:pPr>
                      <a:r>
                        <a:rPr lang="en-US" sz="1050" kern="1200">
                          <a:solidFill>
                            <a:schemeClr val="tx1"/>
                          </a:solidFill>
                          <a:effectLst/>
                        </a:rPr>
                        <a:t>(2.5mg twice daily in selected patients</a:t>
                      </a:r>
                      <a:r>
                        <a:rPr lang="en-US" sz="1050">
                          <a:solidFill>
                            <a:schemeClr val="tx1"/>
                          </a:solidFill>
                          <a:effectLst/>
                        </a:rPr>
                        <a:t>†</a:t>
                      </a:r>
                      <a:r>
                        <a:rPr lang="en-US" sz="1050" kern="12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60mg once daily</a:t>
                      </a:r>
                      <a:endParaRPr lang="en-US" sz="1000">
                        <a:solidFill>
                          <a:schemeClr val="tx1"/>
                        </a:solidFill>
                        <a:effectLst/>
                      </a:endParaRPr>
                    </a:p>
                    <a:p>
                      <a:pPr marL="0" marR="0" algn="ctr">
                        <a:lnSpc>
                          <a:spcPct val="115000"/>
                        </a:lnSpc>
                        <a:spcBef>
                          <a:spcPts val="0"/>
                        </a:spcBef>
                        <a:spcAft>
                          <a:spcPts val="0"/>
                        </a:spcAft>
                      </a:pPr>
                      <a:r>
                        <a:rPr lang="en-US" sz="1050" kern="1200">
                          <a:solidFill>
                            <a:schemeClr val="tx1"/>
                          </a:solidFill>
                          <a:effectLst/>
                        </a:rPr>
                        <a:t>(30mg once-daily in selected patients</a:t>
                      </a:r>
                      <a:r>
                        <a:rPr lang="en-US" sz="1050">
                          <a:solidFill>
                            <a:schemeClr val="tx1"/>
                          </a:solidFill>
                          <a:effectLst/>
                        </a:rPr>
                        <a:t>†</a:t>
                      </a:r>
                      <a:r>
                        <a:rPr lang="en-US" sz="1050" kern="1200">
                          <a:solidFill>
                            <a:schemeClr val="tx1"/>
                          </a:solidFill>
                          <a:effectLst/>
                        </a:rPr>
                        <a:t>)‡</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3118872683"/>
                  </a:ext>
                </a:extLst>
              </a:tr>
              <a:tr h="522725">
                <a:tc>
                  <a:txBody>
                    <a:bodyPr/>
                    <a:lstStyle/>
                    <a:p>
                      <a:pPr marL="0" marR="0" algn="ctr">
                        <a:lnSpc>
                          <a:spcPct val="115000"/>
                        </a:lnSpc>
                        <a:spcBef>
                          <a:spcPts val="0"/>
                        </a:spcBef>
                        <a:spcAft>
                          <a:spcPts val="0"/>
                        </a:spcAft>
                      </a:pPr>
                      <a:r>
                        <a:rPr lang="en-US" sz="1050" b="1" kern="1200" dirty="0">
                          <a:solidFill>
                            <a:schemeClr val="bg2"/>
                          </a:solidFill>
                          <a:effectLst/>
                        </a:rPr>
                        <a:t>Stroke or systemic embolism</a:t>
                      </a:r>
                      <a:endParaRPr lang="en-US" sz="10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0.66 (0.53-0.82)</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CA" sz="1050">
                          <a:solidFill>
                            <a:schemeClr val="tx1"/>
                          </a:solidFill>
                          <a:effectLst/>
                        </a:rPr>
                        <a:t>0.91 (0.74-1.11)</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0.88 (0.74-1.03)</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0.79 (0.66-0.95)</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0.87 (0.73-1.04)</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2880457476"/>
                  </a:ext>
                </a:extLst>
              </a:tr>
              <a:tr h="348483">
                <a:tc>
                  <a:txBody>
                    <a:bodyPr/>
                    <a:lstStyle/>
                    <a:p>
                      <a:pPr marL="0" marR="0" algn="ctr">
                        <a:lnSpc>
                          <a:spcPct val="115000"/>
                        </a:lnSpc>
                        <a:spcBef>
                          <a:spcPts val="0"/>
                        </a:spcBef>
                        <a:spcAft>
                          <a:spcPts val="0"/>
                        </a:spcAft>
                      </a:pPr>
                      <a:r>
                        <a:rPr lang="en-US" sz="1050" b="1" kern="1200" dirty="0">
                          <a:solidFill>
                            <a:schemeClr val="bg2"/>
                          </a:solidFill>
                          <a:effectLst/>
                        </a:rPr>
                        <a:t>Ischemic stroke</a:t>
                      </a:r>
                      <a:endParaRPr lang="en-US" sz="10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0.76 (0.60-0.98)</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CA" sz="1050">
                          <a:solidFill>
                            <a:schemeClr val="tx1"/>
                          </a:solidFill>
                          <a:effectLst/>
                        </a:rPr>
                        <a:t>1.11 (0.89–1.40)</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0.94 (0.75-1.17)</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0.92 (0.74-1.13)</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1.00 (0.83-1.19)</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2989215929"/>
                  </a:ext>
                </a:extLst>
              </a:tr>
              <a:tr h="348483">
                <a:tc>
                  <a:txBody>
                    <a:bodyPr/>
                    <a:lstStyle/>
                    <a:p>
                      <a:pPr marL="0" marR="0" algn="ctr">
                        <a:lnSpc>
                          <a:spcPct val="115000"/>
                        </a:lnSpc>
                        <a:spcBef>
                          <a:spcPts val="0"/>
                        </a:spcBef>
                        <a:spcAft>
                          <a:spcPts val="0"/>
                        </a:spcAft>
                      </a:pPr>
                      <a:r>
                        <a:rPr lang="en-US" sz="1050" b="1" kern="1200" dirty="0">
                          <a:solidFill>
                            <a:schemeClr val="bg2"/>
                          </a:solidFill>
                          <a:effectLst/>
                        </a:rPr>
                        <a:t>Hemorrhagic stroke</a:t>
                      </a:r>
                      <a:endParaRPr lang="en-US" sz="10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0.26 (0.14-0.49)</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CA" sz="1050">
                          <a:solidFill>
                            <a:schemeClr val="tx1"/>
                          </a:solidFill>
                          <a:effectLst/>
                        </a:rPr>
                        <a:t>0.31 (0.17–0.56)</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0.59 (0.37-0.93)</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0.51 (0.35-0.75)</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0.54 (0.38-0.77)</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1915986865"/>
                  </a:ext>
                </a:extLst>
              </a:tr>
              <a:tr h="348483">
                <a:tc>
                  <a:txBody>
                    <a:bodyPr/>
                    <a:lstStyle/>
                    <a:p>
                      <a:pPr marL="0" marR="0" algn="ctr">
                        <a:lnSpc>
                          <a:spcPct val="115000"/>
                        </a:lnSpc>
                        <a:spcBef>
                          <a:spcPts val="0"/>
                        </a:spcBef>
                        <a:spcAft>
                          <a:spcPts val="0"/>
                        </a:spcAft>
                      </a:pPr>
                      <a:r>
                        <a:rPr lang="en-US" sz="1050" b="1" kern="1200" dirty="0">
                          <a:solidFill>
                            <a:schemeClr val="bg2"/>
                          </a:solidFill>
                          <a:effectLst/>
                        </a:rPr>
                        <a:t>All-cause mortality</a:t>
                      </a:r>
                      <a:endParaRPr lang="en-US" sz="10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0.88 (0.77-1.00)</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CA" sz="1050">
                          <a:solidFill>
                            <a:schemeClr val="tx1"/>
                          </a:solidFill>
                          <a:effectLst/>
                        </a:rPr>
                        <a:t>0.91 (0.80–1.03)</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0.85 (0.70-1.02)</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0.89 (0.80-0.998)</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0.92 (0.83-1.01)</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3857784335"/>
                  </a:ext>
                </a:extLst>
              </a:tr>
              <a:tr h="348483">
                <a:tc>
                  <a:txBody>
                    <a:bodyPr/>
                    <a:lstStyle/>
                    <a:p>
                      <a:pPr marL="0" marR="0" algn="ctr">
                        <a:lnSpc>
                          <a:spcPct val="115000"/>
                        </a:lnSpc>
                        <a:spcBef>
                          <a:spcPts val="0"/>
                        </a:spcBef>
                        <a:spcAft>
                          <a:spcPts val="0"/>
                        </a:spcAft>
                      </a:pPr>
                      <a:r>
                        <a:rPr lang="en-US" sz="1050" b="1" kern="1200" dirty="0">
                          <a:solidFill>
                            <a:schemeClr val="bg2"/>
                          </a:solidFill>
                          <a:effectLst/>
                        </a:rPr>
                        <a:t>Major bleed</a:t>
                      </a:r>
                      <a:endParaRPr lang="en-US" sz="10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0.93 (0.81-1.07)</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CA" sz="1050">
                          <a:solidFill>
                            <a:schemeClr val="tx1"/>
                          </a:solidFill>
                          <a:effectLst/>
                        </a:rPr>
                        <a:t>0.80 (0.69–0.93)</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1.04 (0.90-1.20)</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0.69 (0.60-0.80)</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0.80 (0.71-0.91)</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3174486780"/>
                  </a:ext>
                </a:extLst>
              </a:tr>
              <a:tr h="375261">
                <a:tc>
                  <a:txBody>
                    <a:bodyPr/>
                    <a:lstStyle/>
                    <a:p>
                      <a:pPr marL="0" marR="0" algn="ctr">
                        <a:lnSpc>
                          <a:spcPct val="115000"/>
                        </a:lnSpc>
                        <a:spcBef>
                          <a:spcPts val="0"/>
                        </a:spcBef>
                        <a:spcAft>
                          <a:spcPts val="0"/>
                        </a:spcAft>
                      </a:pPr>
                      <a:r>
                        <a:rPr lang="en-US" sz="1050" b="1" kern="1200" dirty="0">
                          <a:solidFill>
                            <a:schemeClr val="bg2"/>
                          </a:solidFill>
                          <a:effectLst/>
                        </a:rPr>
                        <a:t>Gastrointestinal bleeding</a:t>
                      </a:r>
                      <a:endParaRPr lang="en-US" sz="1000" b="1" dirty="0">
                        <a:solidFill>
                          <a:schemeClr val="bg2"/>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1.50 (1.19-1.89)</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CA" sz="1050">
                          <a:solidFill>
                            <a:schemeClr val="tx1"/>
                          </a:solidFill>
                          <a:effectLst/>
                        </a:rPr>
                        <a:t>1.10 (0.86–1.41)</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dirty="0">
                          <a:solidFill>
                            <a:schemeClr val="tx1"/>
                          </a:solidFill>
                          <a:effectLst/>
                        </a:rPr>
                        <a:t>1.39 (1.19-1.61)</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a:solidFill>
                            <a:schemeClr val="tx1"/>
                          </a:solidFill>
                          <a:effectLst/>
                        </a:rPr>
                        <a:t>0.89 (0.70-1.15)</a:t>
                      </a:r>
                      <a:endParaRPr lang="en-US" sz="100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tc>
                  <a:txBody>
                    <a:bodyPr/>
                    <a:lstStyle/>
                    <a:p>
                      <a:pPr marL="0" marR="0" algn="ctr">
                        <a:lnSpc>
                          <a:spcPct val="115000"/>
                        </a:lnSpc>
                        <a:spcBef>
                          <a:spcPts val="0"/>
                        </a:spcBef>
                        <a:spcAft>
                          <a:spcPts val="0"/>
                        </a:spcAft>
                      </a:pPr>
                      <a:r>
                        <a:rPr lang="en-US" sz="1050" kern="1200" dirty="0">
                          <a:solidFill>
                            <a:schemeClr val="tx1"/>
                          </a:solidFill>
                          <a:effectLst/>
                        </a:rPr>
                        <a:t>1.23 (1.02-1.50)</a:t>
                      </a:r>
                      <a:endParaRPr lang="en-US" sz="1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44533" marR="44533" marT="0" marB="0" anchor="ctr">
                    <a:solidFill>
                      <a:schemeClr val="bg1">
                        <a:lumMod val="50000"/>
                      </a:schemeClr>
                    </a:solidFill>
                  </a:tcPr>
                </a:tc>
                <a:extLst>
                  <a:ext uri="{0D108BD9-81ED-4DB2-BD59-A6C34878D82A}">
                    <a16:rowId xmlns:a16="http://schemas.microsoft.com/office/drawing/2014/main" val="2760537505"/>
                  </a:ext>
                </a:extLst>
              </a:tr>
            </a:tbl>
          </a:graphicData>
        </a:graphic>
      </p:graphicFrame>
      <p:sp>
        <p:nvSpPr>
          <p:cNvPr id="4" name="Segnaposto testo 3"/>
          <p:cNvSpPr>
            <a:spLocks noGrp="1"/>
          </p:cNvSpPr>
          <p:nvPr>
            <p:ph type="body" sz="quarter" idx="10"/>
          </p:nvPr>
        </p:nvSpPr>
        <p:spPr bwMode="auto">
          <a:xfrm>
            <a:off x="5641075" y="6551612"/>
            <a:ext cx="3340979" cy="239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sz="1050" dirty="0">
                <a:solidFill>
                  <a:schemeClr val="tx1"/>
                </a:solidFill>
                <a:effectLst/>
                <a:latin typeface="+mj-lt"/>
                <a:ea typeface="ＭＳ Ｐゴシック" pitchFamily="34" charset="-128"/>
              </a:rPr>
              <a:t>Angiolillo DJ et al. Circulation 2018; </a:t>
            </a:r>
            <a:r>
              <a:rPr lang="en-US" sz="1050" dirty="0">
                <a:solidFill>
                  <a:schemeClr val="tx1"/>
                </a:solidFill>
                <a:effectLst/>
                <a:latin typeface="+mj-lt"/>
              </a:rPr>
              <a:t>138:527–536.</a:t>
            </a:r>
            <a:endParaRPr sz="1050" dirty="0">
              <a:solidFill>
                <a:schemeClr val="tx1"/>
              </a:solidFill>
              <a:effectLst/>
              <a:latin typeface="+mj-lt"/>
              <a:ea typeface="ＭＳ Ｐゴシック" pitchFamily="34" charset="-128"/>
            </a:endParaRPr>
          </a:p>
        </p:txBody>
      </p:sp>
    </p:spTree>
    <p:extLst>
      <p:ext uri="{BB962C8B-B14F-4D97-AF65-F5344CB8AC3E}">
        <p14:creationId xmlns:p14="http://schemas.microsoft.com/office/powerpoint/2010/main" val="2410729269"/>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Line 45"/>
          <p:cNvSpPr>
            <a:spLocks noChangeShapeType="1"/>
          </p:cNvSpPr>
          <p:nvPr/>
        </p:nvSpPr>
        <p:spPr bwMode="auto">
          <a:xfrm>
            <a:off x="5140325" y="1703388"/>
            <a:ext cx="1588" cy="3746500"/>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23" name="Rectangle 5"/>
          <p:cNvSpPr>
            <a:spLocks noChangeArrowheads="1"/>
          </p:cNvSpPr>
          <p:nvPr/>
        </p:nvSpPr>
        <p:spPr bwMode="auto">
          <a:xfrm>
            <a:off x="-76200" y="1739900"/>
            <a:ext cx="49212" cy="26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700" b="0" i="0" u="none" strike="noStrike" kern="1200" cap="none" spc="0" normalizeH="0" baseline="0" noProof="0">
                <a:ln>
                  <a:noFill/>
                </a:ln>
                <a:solidFill>
                  <a:srgbClr val="00FFFF"/>
                </a:solidFill>
                <a:effectLst/>
                <a:uLnTx/>
                <a:uFillTx/>
                <a:latin typeface="Calibri" panose="020F0502020204030204" pitchFamily="34" charset="0"/>
                <a:ea typeface="+mn-ea"/>
                <a:cs typeface="+mn-cs"/>
              </a:rPr>
              <a:t> </a:t>
            </a:r>
            <a:endParaRPr kumimoji="0" lang="en-US" altLang="en-US" sz="1800" b="0" i="0" u="none" strike="noStrike" kern="1200" cap="none" spc="0" normalizeH="0" baseline="0" noProof="0">
              <a:ln>
                <a:noFill/>
              </a:ln>
              <a:solidFill>
                <a:srgbClr val="00FFFF"/>
              </a:solidFill>
              <a:effectLst/>
              <a:uLnTx/>
              <a:uFillTx/>
              <a:latin typeface="Arial" panose="020B0604020202020204" pitchFamily="34" charset="0"/>
              <a:ea typeface="+mn-ea"/>
              <a:cs typeface="+mn-cs"/>
            </a:endParaRPr>
          </a:p>
        </p:txBody>
      </p:sp>
      <p:sp>
        <p:nvSpPr>
          <p:cNvPr id="4122" name="Rectangle 26">
            <a:extLst>
              <a:ext uri="{FF2B5EF4-FFF2-40B4-BE49-F238E27FC236}">
                <a16:creationId xmlns:a16="http://schemas.microsoft.com/office/drawing/2014/main" id="{831C1B08-2A80-45BF-A2C7-906D4F26DCFD}"/>
              </a:ext>
            </a:extLst>
          </p:cNvPr>
          <p:cNvSpPr>
            <a:spLocks noChangeArrowheads="1"/>
          </p:cNvSpPr>
          <p:nvPr/>
        </p:nvSpPr>
        <p:spPr bwMode="auto">
          <a:xfrm>
            <a:off x="561975" y="4737100"/>
            <a:ext cx="2090738" cy="276225"/>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All-Cause Mortality</a:t>
            </a:r>
          </a:p>
        </p:txBody>
      </p:sp>
      <p:sp>
        <p:nvSpPr>
          <p:cNvPr id="4126" name="Rectangle 30">
            <a:extLst>
              <a:ext uri="{FF2B5EF4-FFF2-40B4-BE49-F238E27FC236}">
                <a16:creationId xmlns:a16="http://schemas.microsoft.com/office/drawing/2014/main" id="{4ADA9B84-3350-48C7-B739-B79C388B311B}"/>
              </a:ext>
            </a:extLst>
          </p:cNvPr>
          <p:cNvSpPr>
            <a:spLocks noChangeArrowheads="1"/>
          </p:cNvSpPr>
          <p:nvPr/>
        </p:nvSpPr>
        <p:spPr bwMode="auto">
          <a:xfrm>
            <a:off x="561975" y="3884613"/>
            <a:ext cx="2320925" cy="276225"/>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Myocardial Infarction</a:t>
            </a:r>
          </a:p>
        </p:txBody>
      </p:sp>
      <p:sp>
        <p:nvSpPr>
          <p:cNvPr id="4130" name="Rectangle 34">
            <a:extLst>
              <a:ext uri="{FF2B5EF4-FFF2-40B4-BE49-F238E27FC236}">
                <a16:creationId xmlns:a16="http://schemas.microsoft.com/office/drawing/2014/main" id="{943CBD6B-B7B4-498C-9FAE-63F47A25AA64}"/>
              </a:ext>
            </a:extLst>
          </p:cNvPr>
          <p:cNvSpPr>
            <a:spLocks noChangeArrowheads="1"/>
          </p:cNvSpPr>
          <p:nvPr/>
        </p:nvSpPr>
        <p:spPr bwMode="auto">
          <a:xfrm>
            <a:off x="561975" y="3032125"/>
            <a:ext cx="2205038" cy="276225"/>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Hemorrhagic Stroke</a:t>
            </a:r>
          </a:p>
        </p:txBody>
      </p:sp>
      <p:sp>
        <p:nvSpPr>
          <p:cNvPr id="4134" name="Rectangle 38">
            <a:extLst>
              <a:ext uri="{FF2B5EF4-FFF2-40B4-BE49-F238E27FC236}">
                <a16:creationId xmlns:a16="http://schemas.microsoft.com/office/drawing/2014/main" id="{18F22C27-E606-43E8-9152-16DA458A8062}"/>
              </a:ext>
            </a:extLst>
          </p:cNvPr>
          <p:cNvSpPr>
            <a:spLocks noChangeArrowheads="1"/>
          </p:cNvSpPr>
          <p:nvPr/>
        </p:nvSpPr>
        <p:spPr bwMode="auto">
          <a:xfrm>
            <a:off x="561975" y="2179638"/>
            <a:ext cx="1770063" cy="276225"/>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Ischemic Stroke</a:t>
            </a:r>
          </a:p>
        </p:txBody>
      </p:sp>
      <p:sp>
        <p:nvSpPr>
          <p:cNvPr id="4123" name="Rectangle 27">
            <a:extLst>
              <a:ext uri="{FF2B5EF4-FFF2-40B4-BE49-F238E27FC236}">
                <a16:creationId xmlns:a16="http://schemas.microsoft.com/office/drawing/2014/main" id="{A4107338-5EA4-4A2E-87D4-2C5F9AF6DC4D}"/>
              </a:ext>
            </a:extLst>
          </p:cNvPr>
          <p:cNvSpPr>
            <a:spLocks noChangeArrowheads="1"/>
          </p:cNvSpPr>
          <p:nvPr/>
        </p:nvSpPr>
        <p:spPr bwMode="auto">
          <a:xfrm>
            <a:off x="6686550" y="4737100"/>
            <a:ext cx="1768475" cy="276225"/>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0.90 (0.85 - 0.95)</a:t>
            </a:r>
          </a:p>
        </p:txBody>
      </p:sp>
      <p:sp>
        <p:nvSpPr>
          <p:cNvPr id="4127" name="Rectangle 31">
            <a:extLst>
              <a:ext uri="{FF2B5EF4-FFF2-40B4-BE49-F238E27FC236}">
                <a16:creationId xmlns:a16="http://schemas.microsoft.com/office/drawing/2014/main" id="{C329BE06-C589-4909-931F-D52CA1D5ED54}"/>
              </a:ext>
            </a:extLst>
          </p:cNvPr>
          <p:cNvSpPr>
            <a:spLocks noChangeArrowheads="1"/>
          </p:cNvSpPr>
          <p:nvPr/>
        </p:nvSpPr>
        <p:spPr bwMode="auto">
          <a:xfrm>
            <a:off x="6686550" y="3884613"/>
            <a:ext cx="1768475" cy="276225"/>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0.97 (0.78 - 1.20)</a:t>
            </a:r>
          </a:p>
        </p:txBody>
      </p:sp>
      <p:sp>
        <p:nvSpPr>
          <p:cNvPr id="4131" name="Rectangle 35">
            <a:extLst>
              <a:ext uri="{FF2B5EF4-FFF2-40B4-BE49-F238E27FC236}">
                <a16:creationId xmlns:a16="http://schemas.microsoft.com/office/drawing/2014/main" id="{FF4C383F-7939-49C3-81F3-8CF3F94058F2}"/>
              </a:ext>
            </a:extLst>
          </p:cNvPr>
          <p:cNvSpPr>
            <a:spLocks noChangeArrowheads="1"/>
          </p:cNvSpPr>
          <p:nvPr/>
        </p:nvSpPr>
        <p:spPr bwMode="auto">
          <a:xfrm>
            <a:off x="6686550" y="3032125"/>
            <a:ext cx="1768475" cy="276225"/>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0.49 (0.38 - 0.64)</a:t>
            </a:r>
          </a:p>
        </p:txBody>
      </p:sp>
      <p:sp>
        <p:nvSpPr>
          <p:cNvPr id="4135" name="Rectangle 39">
            <a:extLst>
              <a:ext uri="{FF2B5EF4-FFF2-40B4-BE49-F238E27FC236}">
                <a16:creationId xmlns:a16="http://schemas.microsoft.com/office/drawing/2014/main" id="{96418A9D-3E26-41DD-916C-42D11C24524A}"/>
              </a:ext>
            </a:extLst>
          </p:cNvPr>
          <p:cNvSpPr>
            <a:spLocks noChangeArrowheads="1"/>
          </p:cNvSpPr>
          <p:nvPr/>
        </p:nvSpPr>
        <p:spPr bwMode="auto">
          <a:xfrm>
            <a:off x="6686550" y="2179638"/>
            <a:ext cx="1768475" cy="276225"/>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0.92 (0.83 - 1.02)</a:t>
            </a:r>
          </a:p>
        </p:txBody>
      </p:sp>
      <p:sp>
        <p:nvSpPr>
          <p:cNvPr id="43" name="Rectangle 29">
            <a:extLst>
              <a:ext uri="{FF2B5EF4-FFF2-40B4-BE49-F238E27FC236}">
                <a16:creationId xmlns:a16="http://schemas.microsoft.com/office/drawing/2014/main" id="{DC0A4808-4520-43E3-9D2D-815D6725D2D1}"/>
              </a:ext>
            </a:extLst>
          </p:cNvPr>
          <p:cNvSpPr>
            <a:spLocks noChangeArrowheads="1"/>
          </p:cNvSpPr>
          <p:nvPr/>
        </p:nvSpPr>
        <p:spPr bwMode="auto">
          <a:xfrm>
            <a:off x="6519863" y="1500188"/>
            <a:ext cx="2103437" cy="276225"/>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sng"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Risk Ratio (95% CI)</a:t>
            </a:r>
          </a:p>
        </p:txBody>
      </p:sp>
      <p:sp>
        <p:nvSpPr>
          <p:cNvPr id="75" name="Rectangle 27">
            <a:extLst>
              <a:ext uri="{FF2B5EF4-FFF2-40B4-BE49-F238E27FC236}">
                <a16:creationId xmlns:a16="http://schemas.microsoft.com/office/drawing/2014/main" id="{6F1DBB68-3C69-40E1-9667-C40337EB3144}"/>
              </a:ext>
            </a:extLst>
          </p:cNvPr>
          <p:cNvSpPr>
            <a:spLocks noChangeArrowheads="1"/>
          </p:cNvSpPr>
          <p:nvPr/>
        </p:nvSpPr>
        <p:spPr bwMode="auto">
          <a:xfrm>
            <a:off x="7129463" y="4987925"/>
            <a:ext cx="871537" cy="246063"/>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p=0.0003</a:t>
            </a:r>
          </a:p>
        </p:txBody>
      </p:sp>
      <p:sp>
        <p:nvSpPr>
          <p:cNvPr id="76" name="Rectangle 31">
            <a:extLst>
              <a:ext uri="{FF2B5EF4-FFF2-40B4-BE49-F238E27FC236}">
                <a16:creationId xmlns:a16="http://schemas.microsoft.com/office/drawing/2014/main" id="{7FAFC922-F406-4894-A76E-DAEA3645FF0C}"/>
              </a:ext>
            </a:extLst>
          </p:cNvPr>
          <p:cNvSpPr>
            <a:spLocks noChangeArrowheads="1"/>
          </p:cNvSpPr>
          <p:nvPr/>
        </p:nvSpPr>
        <p:spPr bwMode="auto">
          <a:xfrm>
            <a:off x="7243763" y="4135438"/>
            <a:ext cx="644525" cy="246062"/>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p=0.77</a:t>
            </a:r>
          </a:p>
        </p:txBody>
      </p:sp>
      <p:sp>
        <p:nvSpPr>
          <p:cNvPr id="77" name="Rectangle 35">
            <a:extLst>
              <a:ext uri="{FF2B5EF4-FFF2-40B4-BE49-F238E27FC236}">
                <a16:creationId xmlns:a16="http://schemas.microsoft.com/office/drawing/2014/main" id="{19BD0FEE-8BF7-49BF-A141-7EA85CE883C0}"/>
              </a:ext>
            </a:extLst>
          </p:cNvPr>
          <p:cNvSpPr>
            <a:spLocks noChangeArrowheads="1"/>
          </p:cNvSpPr>
          <p:nvPr/>
        </p:nvSpPr>
        <p:spPr bwMode="auto">
          <a:xfrm>
            <a:off x="7129463" y="3282950"/>
            <a:ext cx="871537" cy="246063"/>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p&lt;0.0001</a:t>
            </a:r>
          </a:p>
        </p:txBody>
      </p:sp>
      <p:sp>
        <p:nvSpPr>
          <p:cNvPr id="79" name="Rectangle 39">
            <a:extLst>
              <a:ext uri="{FF2B5EF4-FFF2-40B4-BE49-F238E27FC236}">
                <a16:creationId xmlns:a16="http://schemas.microsoft.com/office/drawing/2014/main" id="{1D8D6AF5-6154-44E2-A8B8-F7C5D2CE67D4}"/>
              </a:ext>
            </a:extLst>
          </p:cNvPr>
          <p:cNvSpPr>
            <a:spLocks noChangeArrowheads="1"/>
          </p:cNvSpPr>
          <p:nvPr/>
        </p:nvSpPr>
        <p:spPr bwMode="auto">
          <a:xfrm>
            <a:off x="7243763" y="2430463"/>
            <a:ext cx="644525" cy="246062"/>
          </a:xfrm>
          <a:prstGeom prst="rect">
            <a:avLst/>
          </a:prstGeom>
          <a:noFill/>
          <a:ln w="9525">
            <a:noFill/>
            <a:miter lim="800000"/>
            <a:headEnd/>
            <a:tailEnd/>
          </a:ln>
        </p:spPr>
        <p:txBody>
          <a:bodyPr wrap="none"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00"/>
                </a:solidFill>
                <a:effectLst>
                  <a:outerShdw blurRad="38100" dist="38100" dir="2700000" algn="tl">
                    <a:srgbClr val="000000">
                      <a:alpha val="43137"/>
                    </a:srgbClr>
                  </a:outerShdw>
                </a:effectLst>
                <a:uLnTx/>
                <a:uFillTx/>
                <a:latin typeface="Arial"/>
                <a:ea typeface="+mn-ea"/>
                <a:cs typeface="+mn-cs"/>
              </a:rPr>
              <a:t>p=0.10</a:t>
            </a:r>
          </a:p>
        </p:txBody>
      </p:sp>
      <p:sp>
        <p:nvSpPr>
          <p:cNvPr id="73" name="Rectangle 16">
            <a:extLst>
              <a:ext uri="{FF2B5EF4-FFF2-40B4-BE49-F238E27FC236}">
                <a16:creationId xmlns:a16="http://schemas.microsoft.com/office/drawing/2014/main" id="{DBEA1071-57AB-4A71-8203-CB581D6ECCC4}"/>
              </a:ext>
            </a:extLst>
          </p:cNvPr>
          <p:cNvSpPr>
            <a:spLocks noChangeArrowheads="1"/>
          </p:cNvSpPr>
          <p:nvPr/>
        </p:nvSpPr>
        <p:spPr bwMode="auto">
          <a:xfrm>
            <a:off x="1870075" y="5856288"/>
            <a:ext cx="3276600" cy="246062"/>
          </a:xfrm>
          <a:prstGeom prst="rect">
            <a:avLst/>
          </a:prstGeom>
          <a:noFill/>
          <a:ln w="9525">
            <a:noFill/>
            <a:miter lim="800000"/>
            <a:headEnd/>
            <a:tailEnd/>
          </a:ln>
        </p:spPr>
        <p:txBody>
          <a:bodyPr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Favors NOAC</a:t>
            </a:r>
          </a:p>
        </p:txBody>
      </p:sp>
      <p:sp>
        <p:nvSpPr>
          <p:cNvPr id="74" name="Rectangle 16">
            <a:extLst>
              <a:ext uri="{FF2B5EF4-FFF2-40B4-BE49-F238E27FC236}">
                <a16:creationId xmlns:a16="http://schemas.microsoft.com/office/drawing/2014/main" id="{75E42AB8-BC20-4CBA-8919-F3AC91436A45}"/>
              </a:ext>
            </a:extLst>
          </p:cNvPr>
          <p:cNvSpPr>
            <a:spLocks noChangeArrowheads="1"/>
          </p:cNvSpPr>
          <p:nvPr/>
        </p:nvSpPr>
        <p:spPr bwMode="auto">
          <a:xfrm>
            <a:off x="4616450" y="5853113"/>
            <a:ext cx="2508250" cy="246062"/>
          </a:xfrm>
          <a:prstGeom prst="rect">
            <a:avLst/>
          </a:prstGeom>
          <a:noFill/>
          <a:ln w="9525">
            <a:noFill/>
            <a:miter lim="800000"/>
            <a:headEnd/>
            <a:tailEnd/>
          </a:ln>
        </p:spPr>
        <p:txBody>
          <a:bodyPr lIns="0" tIns="0" rIns="0" bIns="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Favors </a:t>
            </a:r>
            <a:r>
              <a:rPr kumimoji="0" lang="en-US" sz="1600" b="0" i="0" u="none" strike="noStrike" kern="1200" cap="none" spc="0" normalizeH="0" baseline="0" noProof="0" dirty="0" err="1">
                <a:ln>
                  <a:noFill/>
                </a:ln>
                <a:solidFill>
                  <a:srgbClr val="FFFFFF"/>
                </a:solidFill>
                <a:effectLst>
                  <a:outerShdw blurRad="38100" dist="38100" dir="2700000" algn="tl">
                    <a:srgbClr val="000000">
                      <a:alpha val="43137"/>
                    </a:srgbClr>
                  </a:outerShdw>
                </a:effectLst>
                <a:uLnTx/>
                <a:uFillTx/>
                <a:latin typeface="Arial"/>
                <a:ea typeface="+mn-ea"/>
                <a:cs typeface="+mn-cs"/>
              </a:rPr>
              <a:t>Warfarin</a:t>
            </a:r>
            <a:endPar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30739" name="Rectangle 6"/>
          <p:cNvSpPr>
            <a:spLocks noChangeArrowheads="1"/>
          </p:cNvSpPr>
          <p:nvPr/>
        </p:nvSpPr>
        <p:spPr bwMode="auto">
          <a:xfrm>
            <a:off x="7766050" y="5949950"/>
            <a:ext cx="1285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0" name="Rectangle 7"/>
          <p:cNvSpPr>
            <a:spLocks noChangeArrowheads="1"/>
          </p:cNvSpPr>
          <p:nvPr/>
        </p:nvSpPr>
        <p:spPr bwMode="auto">
          <a:xfrm>
            <a:off x="2054225" y="2108200"/>
            <a:ext cx="39688"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00FFFF"/>
                </a:solidFill>
                <a:effectLst/>
                <a:uLnTx/>
                <a:uFillTx/>
                <a:latin typeface="Calibri" panose="020F0502020204030204" pitchFamily="34" charset="0"/>
                <a:ea typeface="+mn-ea"/>
                <a:cs typeface="+mn-cs"/>
              </a:rPr>
              <a:t> </a:t>
            </a:r>
            <a:endParaRPr kumimoji="0" lang="en-US" altLang="en-US" sz="1800" b="0" i="0" u="none" strike="noStrike" kern="1200" cap="none" spc="0" normalizeH="0" baseline="0" noProof="0">
              <a:ln>
                <a:noFill/>
              </a:ln>
              <a:solidFill>
                <a:srgbClr val="00FFFF"/>
              </a:solidFill>
              <a:effectLst/>
              <a:uLnTx/>
              <a:uFillTx/>
              <a:latin typeface="Arial" panose="020B0604020202020204" pitchFamily="34" charset="0"/>
              <a:ea typeface="+mn-ea"/>
              <a:cs typeface="+mn-cs"/>
            </a:endParaRPr>
          </a:p>
        </p:txBody>
      </p:sp>
      <p:sp>
        <p:nvSpPr>
          <p:cNvPr id="30741" name="Line 8"/>
          <p:cNvSpPr>
            <a:spLocks noChangeShapeType="1"/>
          </p:cNvSpPr>
          <p:nvPr/>
        </p:nvSpPr>
        <p:spPr bwMode="auto">
          <a:xfrm>
            <a:off x="1838325" y="5449888"/>
            <a:ext cx="4724400" cy="158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81" name="Rectangle 9">
            <a:extLst>
              <a:ext uri="{FF2B5EF4-FFF2-40B4-BE49-F238E27FC236}">
                <a16:creationId xmlns:a16="http://schemas.microsoft.com/office/drawing/2014/main" id="{8DEABCB0-9DD9-4F03-9445-73F6C21BEEE1}"/>
              </a:ext>
            </a:extLst>
          </p:cNvPr>
          <p:cNvSpPr>
            <a:spLocks noChangeArrowheads="1"/>
          </p:cNvSpPr>
          <p:nvPr/>
        </p:nvSpPr>
        <p:spPr bwMode="auto">
          <a:xfrm>
            <a:off x="1706563" y="5529263"/>
            <a:ext cx="285750" cy="246062"/>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0.2</a:t>
            </a:r>
          </a:p>
        </p:txBody>
      </p:sp>
      <p:sp>
        <p:nvSpPr>
          <p:cNvPr id="30743" name="Rectangle 10"/>
          <p:cNvSpPr>
            <a:spLocks noChangeArrowheads="1"/>
          </p:cNvSpPr>
          <p:nvPr/>
        </p:nvSpPr>
        <p:spPr bwMode="auto">
          <a:xfrm>
            <a:off x="1879600" y="5478463"/>
            <a:ext cx="1285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4" name="Line 11"/>
          <p:cNvSpPr>
            <a:spLocks noChangeShapeType="1"/>
          </p:cNvSpPr>
          <p:nvPr/>
        </p:nvSpPr>
        <p:spPr bwMode="auto">
          <a:xfrm flipV="1">
            <a:off x="1838325" y="5449888"/>
            <a:ext cx="1588" cy="7778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84" name="Rectangle 12">
            <a:extLst>
              <a:ext uri="{FF2B5EF4-FFF2-40B4-BE49-F238E27FC236}">
                <a16:creationId xmlns:a16="http://schemas.microsoft.com/office/drawing/2014/main" id="{17A5552F-8BD4-4224-8838-7DA5DAB2A5FB}"/>
              </a:ext>
            </a:extLst>
          </p:cNvPr>
          <p:cNvSpPr>
            <a:spLocks noChangeArrowheads="1"/>
          </p:cNvSpPr>
          <p:nvPr/>
        </p:nvSpPr>
        <p:spPr bwMode="auto">
          <a:xfrm>
            <a:off x="3586163" y="5529263"/>
            <a:ext cx="285750" cy="246062"/>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0.5</a:t>
            </a:r>
          </a:p>
        </p:txBody>
      </p:sp>
      <p:sp>
        <p:nvSpPr>
          <p:cNvPr id="30746" name="Rectangle 13"/>
          <p:cNvSpPr>
            <a:spLocks noChangeArrowheads="1"/>
          </p:cNvSpPr>
          <p:nvPr/>
        </p:nvSpPr>
        <p:spPr bwMode="auto">
          <a:xfrm>
            <a:off x="3759200" y="5478463"/>
            <a:ext cx="128588" cy="263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altLang="en-US" sz="1400" b="0" i="0" u="none" strike="noStrike" kern="1200" cap="none" spc="0" normalizeH="0" baseline="0" noProof="0">
                <a:ln>
                  <a:noFill/>
                </a:ln>
                <a:solidFill>
                  <a:srgbClr val="000000"/>
                </a:solidFill>
                <a:effectLst/>
                <a:uLnTx/>
                <a:uFillTx/>
                <a:latin typeface="Calibri" panose="020F0502020204030204" pitchFamily="34" charset="0"/>
                <a:ea typeface="+mn-ea"/>
                <a:cs typeface="+mn-cs"/>
              </a:rPr>
              <a:t> </a:t>
            </a: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47" name="Line 14"/>
          <p:cNvSpPr>
            <a:spLocks noChangeShapeType="1"/>
          </p:cNvSpPr>
          <p:nvPr/>
        </p:nvSpPr>
        <p:spPr bwMode="auto">
          <a:xfrm flipV="1">
            <a:off x="3717925" y="5449888"/>
            <a:ext cx="1588" cy="7778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87" name="Rectangle 15">
            <a:extLst>
              <a:ext uri="{FF2B5EF4-FFF2-40B4-BE49-F238E27FC236}">
                <a16:creationId xmlns:a16="http://schemas.microsoft.com/office/drawing/2014/main" id="{469C211D-E2E9-4F07-AF76-50CC9AF008D4}"/>
              </a:ext>
            </a:extLst>
          </p:cNvPr>
          <p:cNvSpPr>
            <a:spLocks noChangeArrowheads="1"/>
          </p:cNvSpPr>
          <p:nvPr/>
        </p:nvSpPr>
        <p:spPr bwMode="auto">
          <a:xfrm>
            <a:off x="5070475" y="5529263"/>
            <a:ext cx="114300" cy="246062"/>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1</a:t>
            </a:r>
            <a:endParaRPr kumimoji="0" lang="en-US" sz="18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3088" name="Rectangle 16">
            <a:extLst>
              <a:ext uri="{FF2B5EF4-FFF2-40B4-BE49-F238E27FC236}">
                <a16:creationId xmlns:a16="http://schemas.microsoft.com/office/drawing/2014/main" id="{12844AAC-889D-45CE-9EDA-E74F36E9CE2F}"/>
              </a:ext>
            </a:extLst>
          </p:cNvPr>
          <p:cNvSpPr>
            <a:spLocks noChangeArrowheads="1"/>
          </p:cNvSpPr>
          <p:nvPr/>
        </p:nvSpPr>
        <p:spPr bwMode="auto">
          <a:xfrm>
            <a:off x="5138738" y="5478463"/>
            <a:ext cx="46037" cy="246062"/>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Calibri" pitchFamily="34" charset="0"/>
                <a:ea typeface="+mn-ea"/>
                <a:cs typeface="+mn-cs"/>
              </a:rPr>
              <a:t> </a:t>
            </a:r>
            <a:endParaRPr kumimoji="0" lang="en-US" sz="1600" b="0" i="0" u="none" strike="noStrike" kern="1200" cap="none" spc="0" normalizeH="0" baseline="0" noProof="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30750" name="Line 17"/>
          <p:cNvSpPr>
            <a:spLocks noChangeShapeType="1"/>
          </p:cNvSpPr>
          <p:nvPr/>
        </p:nvSpPr>
        <p:spPr bwMode="auto">
          <a:xfrm flipV="1">
            <a:off x="5140325" y="5449888"/>
            <a:ext cx="1588" cy="7778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90" name="Rectangle 18">
            <a:extLst>
              <a:ext uri="{FF2B5EF4-FFF2-40B4-BE49-F238E27FC236}">
                <a16:creationId xmlns:a16="http://schemas.microsoft.com/office/drawing/2014/main" id="{7929C235-0609-4014-82B7-1785D2D2BF99}"/>
              </a:ext>
            </a:extLst>
          </p:cNvPr>
          <p:cNvSpPr>
            <a:spLocks noChangeArrowheads="1"/>
          </p:cNvSpPr>
          <p:nvPr/>
        </p:nvSpPr>
        <p:spPr bwMode="auto">
          <a:xfrm>
            <a:off x="6494463" y="5529263"/>
            <a:ext cx="114300" cy="246062"/>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2</a:t>
            </a:r>
            <a:endParaRPr kumimoji="0" lang="en-US" sz="36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endParaRPr>
          </a:p>
        </p:txBody>
      </p:sp>
      <p:sp>
        <p:nvSpPr>
          <p:cNvPr id="3091" name="Rectangle 19">
            <a:extLst>
              <a:ext uri="{FF2B5EF4-FFF2-40B4-BE49-F238E27FC236}">
                <a16:creationId xmlns:a16="http://schemas.microsoft.com/office/drawing/2014/main" id="{9FF97865-FC8A-485B-9B58-958A7AED77F0}"/>
              </a:ext>
            </a:extLst>
          </p:cNvPr>
          <p:cNvSpPr>
            <a:spLocks noChangeArrowheads="1"/>
          </p:cNvSpPr>
          <p:nvPr/>
        </p:nvSpPr>
        <p:spPr bwMode="auto">
          <a:xfrm>
            <a:off x="6562725" y="5478463"/>
            <a:ext cx="46038" cy="246062"/>
          </a:xfrm>
          <a:prstGeom prst="rect">
            <a:avLst/>
          </a:prstGeom>
          <a:noFill/>
          <a:ln w="9525">
            <a:noFill/>
            <a:miter lim="800000"/>
            <a:headEnd/>
            <a:tailEnd/>
          </a:ln>
        </p:spPr>
        <p:txBody>
          <a:bodyPr wrap="non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outerShdw blurRad="38100" dist="38100" dir="2700000" algn="tl">
                    <a:srgbClr val="000000">
                      <a:alpha val="43137"/>
                    </a:srgbClr>
                  </a:outerShdw>
                </a:effectLst>
                <a:uLnTx/>
                <a:uFillTx/>
                <a:latin typeface="Calibri" pitchFamily="34" charset="0"/>
                <a:ea typeface="+mn-ea"/>
                <a:cs typeface="+mn-cs"/>
              </a:rPr>
              <a:t> </a:t>
            </a:r>
            <a:endParaRPr kumimoji="0" lang="en-US" sz="1600" b="0" i="0" u="none" strike="noStrike" kern="1200" cap="none" spc="0" normalizeH="0" baseline="0" noProof="0">
              <a:ln>
                <a:noFill/>
              </a:ln>
              <a:solidFill>
                <a:prstClr val="black"/>
              </a:solidFill>
              <a:effectLst>
                <a:outerShdw blurRad="38100" dist="38100" dir="2700000" algn="tl">
                  <a:srgbClr val="000000">
                    <a:alpha val="43137"/>
                  </a:srgbClr>
                </a:outerShdw>
              </a:effectLst>
              <a:uLnTx/>
              <a:uFillTx/>
              <a:latin typeface="Arial"/>
              <a:ea typeface="+mn-ea"/>
              <a:cs typeface="+mn-cs"/>
            </a:endParaRPr>
          </a:p>
        </p:txBody>
      </p:sp>
      <p:sp>
        <p:nvSpPr>
          <p:cNvPr id="30753" name="Line 20"/>
          <p:cNvSpPr>
            <a:spLocks noChangeShapeType="1"/>
          </p:cNvSpPr>
          <p:nvPr/>
        </p:nvSpPr>
        <p:spPr bwMode="auto">
          <a:xfrm flipV="1">
            <a:off x="6562725" y="5449888"/>
            <a:ext cx="1588" cy="77787"/>
          </a:xfrm>
          <a:prstGeom prst="line">
            <a:avLst/>
          </a:prstGeom>
          <a:noFill/>
          <a:ln w="25400" cap="rnd">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54" name="Rectangle 22"/>
          <p:cNvSpPr>
            <a:spLocks noChangeArrowheads="1"/>
          </p:cNvSpPr>
          <p:nvPr/>
        </p:nvSpPr>
        <p:spPr bwMode="auto">
          <a:xfrm>
            <a:off x="5435600" y="4967288"/>
            <a:ext cx="322263"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FFFF"/>
              </a:solidFill>
              <a:effectLst/>
              <a:uLnTx/>
              <a:uFillTx/>
              <a:latin typeface="Calibri" panose="020F0502020204030204" pitchFamily="34" charset="0"/>
              <a:ea typeface="+mn-ea"/>
              <a:cs typeface="+mn-cs"/>
            </a:endParaRPr>
          </a:p>
        </p:txBody>
      </p:sp>
      <p:sp>
        <p:nvSpPr>
          <p:cNvPr id="30755" name="Rectangle 26"/>
          <p:cNvSpPr>
            <a:spLocks noChangeArrowheads="1"/>
          </p:cNvSpPr>
          <p:nvPr/>
        </p:nvSpPr>
        <p:spPr bwMode="auto">
          <a:xfrm>
            <a:off x="3473450" y="5354638"/>
            <a:ext cx="320675"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Calibri" panose="020F0502020204030204" pitchFamily="34" charset="0"/>
              <a:ea typeface="+mn-ea"/>
              <a:cs typeface="+mn-cs"/>
            </a:endParaRPr>
          </a:p>
        </p:txBody>
      </p:sp>
      <p:sp>
        <p:nvSpPr>
          <p:cNvPr id="30756" name="Line 29"/>
          <p:cNvSpPr>
            <a:spLocks noChangeShapeType="1"/>
          </p:cNvSpPr>
          <p:nvPr/>
        </p:nvSpPr>
        <p:spPr bwMode="auto">
          <a:xfrm>
            <a:off x="4805363" y="4872038"/>
            <a:ext cx="231775" cy="1587"/>
          </a:xfrm>
          <a:prstGeom prst="line">
            <a:avLst/>
          </a:prstGeom>
          <a:noFill/>
          <a:ln w="25400" cap="rnd">
            <a:solidFill>
              <a:srgbClr val="66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57" name="Rectangle 30"/>
          <p:cNvSpPr>
            <a:spLocks noChangeArrowheads="1"/>
          </p:cNvSpPr>
          <p:nvPr/>
        </p:nvSpPr>
        <p:spPr bwMode="auto">
          <a:xfrm>
            <a:off x="4759325" y="4711700"/>
            <a:ext cx="322263"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FFFF"/>
              </a:solidFill>
              <a:effectLst/>
              <a:uLnTx/>
              <a:uFillTx/>
              <a:latin typeface="Calibri" panose="020F0502020204030204" pitchFamily="34" charset="0"/>
              <a:ea typeface="+mn-ea"/>
              <a:cs typeface="+mn-cs"/>
            </a:endParaRPr>
          </a:p>
        </p:txBody>
      </p:sp>
      <p:sp>
        <p:nvSpPr>
          <p:cNvPr id="30758" name="Rectangle 31"/>
          <p:cNvSpPr>
            <a:spLocks noChangeArrowheads="1"/>
          </p:cNvSpPr>
          <p:nvPr/>
        </p:nvSpPr>
        <p:spPr bwMode="auto">
          <a:xfrm>
            <a:off x="4759325" y="4711700"/>
            <a:ext cx="322263" cy="320675"/>
          </a:xfrm>
          <a:prstGeom prst="diamond">
            <a:avLst/>
          </a:prstGeom>
          <a:solidFill>
            <a:srgbClr val="66FFFF"/>
          </a:solidFill>
          <a:ln w="25400" cap="rnd">
            <a:solidFill>
              <a:srgbClr val="66FFFF"/>
            </a:solidFill>
            <a:miter lim="800000"/>
            <a:headEnd/>
            <a:tailEnd/>
          </a:ln>
        </p:spPr>
        <p:txBody>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FFFF"/>
              </a:solidFill>
              <a:effectLst/>
              <a:uLnTx/>
              <a:uFillTx/>
              <a:latin typeface="Calibri" panose="020F0502020204030204" pitchFamily="34" charset="0"/>
              <a:ea typeface="+mn-ea"/>
              <a:cs typeface="+mn-cs"/>
            </a:endParaRPr>
          </a:p>
        </p:txBody>
      </p:sp>
      <p:sp>
        <p:nvSpPr>
          <p:cNvPr id="30759" name="Rectangle 34"/>
          <p:cNvSpPr>
            <a:spLocks noChangeArrowheads="1"/>
          </p:cNvSpPr>
          <p:nvPr/>
        </p:nvSpPr>
        <p:spPr bwMode="auto">
          <a:xfrm>
            <a:off x="4914900" y="4068763"/>
            <a:ext cx="3206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FFFF"/>
              </a:solidFill>
              <a:effectLst/>
              <a:uLnTx/>
              <a:uFillTx/>
              <a:latin typeface="Calibri" panose="020F0502020204030204" pitchFamily="34" charset="0"/>
              <a:ea typeface="+mn-ea"/>
              <a:cs typeface="+mn-cs"/>
            </a:endParaRPr>
          </a:p>
        </p:txBody>
      </p:sp>
      <p:sp>
        <p:nvSpPr>
          <p:cNvPr id="30760" name="Rectangle 35"/>
          <p:cNvSpPr>
            <a:spLocks noChangeArrowheads="1"/>
          </p:cNvSpPr>
          <p:nvPr/>
        </p:nvSpPr>
        <p:spPr bwMode="auto">
          <a:xfrm>
            <a:off x="4914900" y="3865563"/>
            <a:ext cx="320675" cy="322262"/>
          </a:xfrm>
          <a:prstGeom prst="diamond">
            <a:avLst/>
          </a:prstGeom>
          <a:solidFill>
            <a:srgbClr val="66FFFF"/>
          </a:solidFill>
          <a:ln w="25400" cap="rnd">
            <a:solidFill>
              <a:srgbClr val="66FFFF"/>
            </a:solidFill>
            <a:miter lim="800000"/>
            <a:headEnd/>
            <a:tailEnd/>
          </a:ln>
        </p:spPr>
        <p:txBody>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FFFF"/>
              </a:solidFill>
              <a:effectLst/>
              <a:uLnTx/>
              <a:uFillTx/>
              <a:latin typeface="Calibri" panose="020F0502020204030204" pitchFamily="34" charset="0"/>
              <a:ea typeface="+mn-ea"/>
              <a:cs typeface="+mn-cs"/>
            </a:endParaRPr>
          </a:p>
        </p:txBody>
      </p:sp>
      <p:sp>
        <p:nvSpPr>
          <p:cNvPr id="30761" name="Line 37"/>
          <p:cNvSpPr>
            <a:spLocks noChangeShapeType="1"/>
          </p:cNvSpPr>
          <p:nvPr/>
        </p:nvSpPr>
        <p:spPr bwMode="auto">
          <a:xfrm>
            <a:off x="3157538" y="3179763"/>
            <a:ext cx="1068387" cy="1587"/>
          </a:xfrm>
          <a:prstGeom prst="line">
            <a:avLst/>
          </a:prstGeom>
          <a:noFill/>
          <a:ln w="25400" cap="rnd">
            <a:solidFill>
              <a:srgbClr val="66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2" name="Rectangle 38"/>
          <p:cNvSpPr>
            <a:spLocks noChangeArrowheads="1"/>
          </p:cNvSpPr>
          <p:nvPr/>
        </p:nvSpPr>
        <p:spPr bwMode="auto">
          <a:xfrm>
            <a:off x="3517900" y="3425825"/>
            <a:ext cx="322263" cy="322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FFFF"/>
              </a:solidFill>
              <a:effectLst/>
              <a:uLnTx/>
              <a:uFillTx/>
              <a:latin typeface="Calibri" panose="020F0502020204030204" pitchFamily="34" charset="0"/>
              <a:ea typeface="+mn-ea"/>
              <a:cs typeface="+mn-cs"/>
            </a:endParaRPr>
          </a:p>
        </p:txBody>
      </p:sp>
      <p:sp>
        <p:nvSpPr>
          <p:cNvPr id="30763" name="Rectangle 39"/>
          <p:cNvSpPr>
            <a:spLocks noChangeArrowheads="1"/>
          </p:cNvSpPr>
          <p:nvPr/>
        </p:nvSpPr>
        <p:spPr bwMode="auto">
          <a:xfrm>
            <a:off x="3517900" y="3019425"/>
            <a:ext cx="322263" cy="322263"/>
          </a:xfrm>
          <a:prstGeom prst="diamond">
            <a:avLst/>
          </a:prstGeom>
          <a:solidFill>
            <a:srgbClr val="66FFFF"/>
          </a:solidFill>
          <a:ln w="25400" cap="rnd">
            <a:solidFill>
              <a:srgbClr val="66FFFF"/>
            </a:solidFill>
            <a:miter lim="800000"/>
            <a:headEnd/>
            <a:tailEnd/>
          </a:ln>
        </p:spPr>
        <p:txBody>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FFFF"/>
              </a:solidFill>
              <a:effectLst/>
              <a:uLnTx/>
              <a:uFillTx/>
              <a:latin typeface="Calibri" panose="020F0502020204030204" pitchFamily="34" charset="0"/>
              <a:ea typeface="+mn-ea"/>
              <a:cs typeface="+mn-cs"/>
            </a:endParaRPr>
          </a:p>
        </p:txBody>
      </p:sp>
      <p:sp>
        <p:nvSpPr>
          <p:cNvPr id="30764" name="Rectangle 42"/>
          <p:cNvSpPr>
            <a:spLocks noChangeArrowheads="1"/>
          </p:cNvSpPr>
          <p:nvPr/>
        </p:nvSpPr>
        <p:spPr bwMode="auto">
          <a:xfrm>
            <a:off x="4805363" y="2782888"/>
            <a:ext cx="320675" cy="32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FFFF"/>
              </a:solidFill>
              <a:effectLst/>
              <a:uLnTx/>
              <a:uFillTx/>
              <a:latin typeface="Calibri" panose="020F0502020204030204" pitchFamily="34" charset="0"/>
              <a:ea typeface="+mn-ea"/>
              <a:cs typeface="+mn-cs"/>
            </a:endParaRPr>
          </a:p>
        </p:txBody>
      </p:sp>
      <p:sp>
        <p:nvSpPr>
          <p:cNvPr id="30765" name="Rectangle 43"/>
          <p:cNvSpPr>
            <a:spLocks noChangeArrowheads="1"/>
          </p:cNvSpPr>
          <p:nvPr/>
        </p:nvSpPr>
        <p:spPr bwMode="auto">
          <a:xfrm>
            <a:off x="4805363" y="2173288"/>
            <a:ext cx="320675" cy="322262"/>
          </a:xfrm>
          <a:prstGeom prst="diamond">
            <a:avLst/>
          </a:prstGeom>
          <a:solidFill>
            <a:srgbClr val="66FFFF"/>
          </a:solidFill>
          <a:ln w="25400" cap="rnd">
            <a:solidFill>
              <a:srgbClr val="66FFFF"/>
            </a:solidFill>
            <a:miter lim="800000"/>
            <a:headEnd/>
            <a:tailEnd/>
          </a:ln>
        </p:spPr>
        <p:txBody>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endParaRPr kumimoji="0" lang="en-US" altLang="en-US" sz="1800" b="0" i="0" u="none" strike="noStrike" kern="1200" cap="none" spc="0" normalizeH="0" baseline="0" noProof="0">
              <a:ln>
                <a:noFill/>
              </a:ln>
              <a:solidFill>
                <a:srgbClr val="00FFFF"/>
              </a:solidFill>
              <a:effectLst/>
              <a:uLnTx/>
              <a:uFillTx/>
              <a:latin typeface="Calibri" panose="020F0502020204030204" pitchFamily="34" charset="0"/>
              <a:ea typeface="+mn-ea"/>
              <a:cs typeface="+mn-cs"/>
            </a:endParaRPr>
          </a:p>
        </p:txBody>
      </p:sp>
      <p:sp>
        <p:nvSpPr>
          <p:cNvPr id="30766" name="Line 41"/>
          <p:cNvSpPr>
            <a:spLocks noChangeShapeType="1"/>
          </p:cNvSpPr>
          <p:nvPr/>
        </p:nvSpPr>
        <p:spPr bwMode="auto">
          <a:xfrm>
            <a:off x="4759325" y="2333625"/>
            <a:ext cx="419100" cy="1588"/>
          </a:xfrm>
          <a:prstGeom prst="line">
            <a:avLst/>
          </a:prstGeom>
          <a:noFill/>
          <a:ln w="25400" cap="rnd">
            <a:solidFill>
              <a:srgbClr val="66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30767" name="Line 33"/>
          <p:cNvSpPr>
            <a:spLocks noChangeShapeType="1"/>
          </p:cNvSpPr>
          <p:nvPr/>
        </p:nvSpPr>
        <p:spPr bwMode="auto">
          <a:xfrm>
            <a:off x="4657725" y="4025900"/>
            <a:ext cx="855663" cy="1588"/>
          </a:xfrm>
          <a:prstGeom prst="line">
            <a:avLst/>
          </a:prstGeom>
          <a:noFill/>
          <a:ln w="25400" cap="rnd">
            <a:solidFill>
              <a:srgbClr val="66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0" name="Rectangle 2">
            <a:extLst>
              <a:ext uri="{FF2B5EF4-FFF2-40B4-BE49-F238E27FC236}">
                <a16:creationId xmlns:a16="http://schemas.microsoft.com/office/drawing/2014/main" id="{105F4229-4692-46F5-BEB8-DE4DA6253D38}"/>
              </a:ext>
            </a:extLst>
          </p:cNvPr>
          <p:cNvSpPr>
            <a:spLocks noChangeArrowheads="1"/>
          </p:cNvSpPr>
          <p:nvPr/>
        </p:nvSpPr>
        <p:spPr bwMode="auto">
          <a:xfrm>
            <a:off x="141288" y="315913"/>
            <a:ext cx="9144000" cy="1371600"/>
          </a:xfrm>
          <a:prstGeom prst="rect">
            <a:avLst/>
          </a:prstGeom>
          <a:noFill/>
          <a:ln w="9525">
            <a:noFill/>
            <a:miter lim="800000"/>
            <a:headEnd/>
            <a:tailEnd/>
          </a:ln>
        </p:spPr>
        <p:txBody>
          <a:bodyPr lIns="91320" tIns="45663" rIns="91320" bIns="45663"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600" b="0" i="0" u="none" strike="noStrike" kern="120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endParaRPr>
          </a:p>
        </p:txBody>
      </p:sp>
      <p:sp>
        <p:nvSpPr>
          <p:cNvPr id="72" name="Rectangle 35">
            <a:extLst>
              <a:ext uri="{FF2B5EF4-FFF2-40B4-BE49-F238E27FC236}">
                <a16:creationId xmlns:a16="http://schemas.microsoft.com/office/drawing/2014/main" id="{DE472D72-AD01-4DCD-9886-622B992ABC8F}"/>
              </a:ext>
            </a:extLst>
          </p:cNvPr>
          <p:cNvSpPr>
            <a:spLocks noChangeArrowheads="1"/>
          </p:cNvSpPr>
          <p:nvPr/>
        </p:nvSpPr>
        <p:spPr bwMode="auto">
          <a:xfrm>
            <a:off x="6208713" y="6227763"/>
            <a:ext cx="3371850" cy="185737"/>
          </a:xfrm>
          <a:prstGeom prst="rect">
            <a:avLst/>
          </a:prstGeom>
          <a:noFill/>
          <a:ln w="9525">
            <a:noFill/>
            <a:miter lim="800000"/>
            <a:headEnd/>
            <a:tailEnd/>
          </a:ln>
        </p:spPr>
        <p:txBody>
          <a:bodyPr lIns="0" tIns="0" rIns="0" bIns="0" anchor="ct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Heterogeneity p=NS for all outcomes</a:t>
            </a:r>
          </a:p>
        </p:txBody>
      </p:sp>
      <p:sp>
        <p:nvSpPr>
          <p:cNvPr id="54" name="Text Box 47">
            <a:extLst>
              <a:ext uri="{FF2B5EF4-FFF2-40B4-BE49-F238E27FC236}">
                <a16:creationId xmlns:a16="http://schemas.microsoft.com/office/drawing/2014/main" id="{AB286EB4-C834-45DE-8261-6E5B931F79A4}"/>
              </a:ext>
            </a:extLst>
          </p:cNvPr>
          <p:cNvSpPr txBox="1">
            <a:spLocks noChangeArrowheads="1"/>
          </p:cNvSpPr>
          <p:nvPr/>
        </p:nvSpPr>
        <p:spPr bwMode="auto">
          <a:xfrm>
            <a:off x="6140450" y="6454775"/>
            <a:ext cx="2909888" cy="277813"/>
          </a:xfrm>
          <a:prstGeom prst="rect">
            <a:avLst/>
          </a:prstGeom>
          <a:noFill/>
          <a:ln w="9525">
            <a:noFill/>
            <a:miter lim="800000"/>
            <a:headEnd/>
            <a:tailEnd/>
          </a:ln>
          <a:effectLst/>
        </p:spPr>
        <p:txBody>
          <a:bodyPr wrap="none" lIns="91320" tIns="45663" rIns="91320" bIns="45663">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FFFFFF"/>
                </a:solidFill>
                <a:effectLst>
                  <a:outerShdw blurRad="38100" dist="38100" dir="2700000" algn="tl">
                    <a:srgbClr val="000000">
                      <a:alpha val="43137"/>
                    </a:srgbClr>
                  </a:outerShdw>
                </a:effectLst>
                <a:uLnTx/>
                <a:uFillTx/>
                <a:latin typeface="Arial"/>
                <a:ea typeface="+mn-ea"/>
                <a:cs typeface="+mn-cs"/>
              </a:rPr>
              <a:t>Ruff CT, et al. Lancet 2014;383:955-962</a:t>
            </a:r>
          </a:p>
        </p:txBody>
      </p:sp>
      <p:sp>
        <p:nvSpPr>
          <p:cNvPr id="53" name="Rectangle 2">
            <a:extLst>
              <a:ext uri="{FF2B5EF4-FFF2-40B4-BE49-F238E27FC236}">
                <a16:creationId xmlns:a16="http://schemas.microsoft.com/office/drawing/2014/main" id="{139C45F6-B195-4AFE-8D8B-79F9D4DD7328}"/>
              </a:ext>
            </a:extLst>
          </p:cNvPr>
          <p:cNvSpPr>
            <a:spLocks noChangeArrowheads="1"/>
          </p:cNvSpPr>
          <p:nvPr/>
        </p:nvSpPr>
        <p:spPr bwMode="auto">
          <a:xfrm>
            <a:off x="427038" y="138113"/>
            <a:ext cx="8229600" cy="950912"/>
          </a:xfrm>
          <a:prstGeom prst="rect">
            <a:avLst/>
          </a:prstGeom>
          <a:noFill/>
          <a:ln w="9525">
            <a:noFill/>
            <a:miter lim="800000"/>
            <a:headEnd/>
            <a:tailEnd/>
          </a:ln>
        </p:spPr>
        <p:txBody>
          <a:bodyPr lIns="91320" tIns="45663" rIns="91320" bIns="45663"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FFC000"/>
                </a:solidFill>
                <a:effectLst>
                  <a:outerShdw blurRad="38100" dist="38100" dir="2700000" algn="tl">
                    <a:srgbClr val="000000"/>
                  </a:outerShdw>
                </a:effectLst>
                <a:uLnTx/>
                <a:uFillTx/>
                <a:latin typeface="Arial" charset="0"/>
                <a:ea typeface="+mn-ea"/>
                <a:cs typeface="+mn-cs"/>
              </a:rPr>
              <a:t>Novel Oral Anticoagulants in AF</a:t>
            </a:r>
          </a:p>
        </p:txBody>
      </p:sp>
    </p:spTree>
    <p:extLst>
      <p:ext uri="{BB962C8B-B14F-4D97-AF65-F5344CB8AC3E}">
        <p14:creationId xmlns:p14="http://schemas.microsoft.com/office/powerpoint/2010/main" val="648528263"/>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olo 1"/>
          <p:cNvSpPr>
            <a:spLocks noGrp="1"/>
          </p:cNvSpPr>
          <p:nvPr>
            <p:ph type="title"/>
          </p:nvPr>
        </p:nvSpPr>
        <p:spPr>
          <a:xfrm>
            <a:off x="0" y="277402"/>
            <a:ext cx="9144000" cy="484598"/>
          </a:xfrm>
          <a:solidFill>
            <a:srgbClr val="000066"/>
          </a:solidFill>
        </p:spPr>
        <p:txBody>
          <a:bodyPr/>
          <a:lstStyle/>
          <a:p>
            <a:pPr>
              <a:defRPr/>
            </a:pPr>
            <a:r>
              <a:rPr sz="2800" b="1" dirty="0">
                <a:solidFill>
                  <a:schemeClr val="tx1"/>
                </a:solidFill>
                <a:ea typeface="ＭＳ Ｐゴシック" charset="0"/>
              </a:rPr>
              <a:t>Use of </a:t>
            </a:r>
            <a:r>
              <a:rPr sz="2800" b="1" dirty="0" err="1">
                <a:solidFill>
                  <a:schemeClr val="tx1"/>
                </a:solidFill>
                <a:ea typeface="ＭＳ Ｐゴシック" charset="0"/>
              </a:rPr>
              <a:t>Antiplatelets</a:t>
            </a:r>
            <a:r>
              <a:rPr sz="2800" b="1" dirty="0">
                <a:solidFill>
                  <a:schemeClr val="tx1"/>
                </a:solidFill>
                <a:ea typeface="ＭＳ Ｐゴシック" charset="0"/>
              </a:rPr>
              <a:t> </a:t>
            </a:r>
            <a:r>
              <a:rPr sz="2800" b="1" dirty="0" err="1">
                <a:solidFill>
                  <a:schemeClr val="tx1"/>
                </a:solidFill>
                <a:ea typeface="ＭＳ Ｐゴシック" charset="0"/>
              </a:rPr>
              <a:t>Drugs</a:t>
            </a:r>
            <a:r>
              <a:rPr sz="2800" b="1" dirty="0">
                <a:solidFill>
                  <a:schemeClr val="tx1"/>
                </a:solidFill>
                <a:ea typeface="ＭＳ Ｐゴシック" charset="0"/>
              </a:rPr>
              <a:t> in AF Trials of </a:t>
            </a:r>
            <a:r>
              <a:rPr sz="2800" b="1" dirty="0" err="1">
                <a:solidFill>
                  <a:schemeClr val="tx1"/>
                </a:solidFill>
                <a:ea typeface="ＭＳ Ｐゴシック" charset="0"/>
              </a:rPr>
              <a:t>NOACs</a:t>
            </a:r>
            <a:endParaRPr sz="2800" b="1" dirty="0">
              <a:solidFill>
                <a:schemeClr val="tx1"/>
              </a:solidFill>
              <a:ea typeface="ＭＳ Ｐゴシック" charset="0"/>
            </a:endParaRPr>
          </a:p>
        </p:txBody>
      </p:sp>
      <p:graphicFrame>
        <p:nvGraphicFramePr>
          <p:cNvPr id="5" name="Tabella 4"/>
          <p:cNvGraphicFramePr>
            <a:graphicFrameLocks noGrp="1"/>
          </p:cNvGraphicFramePr>
          <p:nvPr>
            <p:extLst/>
          </p:nvPr>
        </p:nvGraphicFramePr>
        <p:xfrm>
          <a:off x="158750" y="2057400"/>
          <a:ext cx="8832850" cy="3963988"/>
        </p:xfrm>
        <a:graphic>
          <a:graphicData uri="http://schemas.openxmlformats.org/drawingml/2006/table">
            <a:tbl>
              <a:tblPr/>
              <a:tblGrid>
                <a:gridCol w="2133600">
                  <a:extLst>
                    <a:ext uri="{9D8B030D-6E8A-4147-A177-3AD203B41FA5}">
                      <a16:colId xmlns:a16="http://schemas.microsoft.com/office/drawing/2014/main" val="20000"/>
                    </a:ext>
                  </a:extLst>
                </a:gridCol>
                <a:gridCol w="1674813">
                  <a:extLst>
                    <a:ext uri="{9D8B030D-6E8A-4147-A177-3AD203B41FA5}">
                      <a16:colId xmlns:a16="http://schemas.microsoft.com/office/drawing/2014/main" val="20001"/>
                    </a:ext>
                  </a:extLst>
                </a:gridCol>
                <a:gridCol w="1674812">
                  <a:extLst>
                    <a:ext uri="{9D8B030D-6E8A-4147-A177-3AD203B41FA5}">
                      <a16:colId xmlns:a16="http://schemas.microsoft.com/office/drawing/2014/main" val="20002"/>
                    </a:ext>
                  </a:extLst>
                </a:gridCol>
                <a:gridCol w="1674813">
                  <a:extLst>
                    <a:ext uri="{9D8B030D-6E8A-4147-A177-3AD203B41FA5}">
                      <a16:colId xmlns:a16="http://schemas.microsoft.com/office/drawing/2014/main" val="20003"/>
                    </a:ext>
                  </a:extLst>
                </a:gridCol>
                <a:gridCol w="1674812">
                  <a:extLst>
                    <a:ext uri="{9D8B030D-6E8A-4147-A177-3AD203B41FA5}">
                      <a16:colId xmlns:a16="http://schemas.microsoft.com/office/drawing/2014/main" val="20004"/>
                    </a:ext>
                  </a:extLst>
                </a:gridCol>
              </a:tblGrid>
              <a:tr h="835025">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it-IT" altLang="en-US" sz="1800" b="0" i="0" u="none" strike="noStrike" cap="none" normalizeH="0" baseline="0" smtClean="0">
                        <a:ln>
                          <a:noFill/>
                        </a:ln>
                        <a:solidFill>
                          <a:srgbClr val="000000"/>
                        </a:solidFill>
                        <a:effectLst/>
                        <a:latin typeface="Arial" pitchFamily="34" charset="0"/>
                        <a:ea typeface="MS PGothic" pitchFamily="34" charset="-128"/>
                      </a:endParaRPr>
                    </a:p>
                  </a:txBody>
                  <a:tcPr marL="91432" marR="91432" marT="45715" marB="45715"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gradFill rotWithShape="1">
                      <a:gsLst>
                        <a:gs pos="0">
                          <a:srgbClr val="14202E"/>
                        </a:gs>
                        <a:gs pos="50000">
                          <a:srgbClr val="004977"/>
                        </a:gs>
                        <a:gs pos="100000">
                          <a:srgbClr val="14202E"/>
                        </a:gs>
                      </a:gsLst>
                      <a:lin ang="5400000"/>
                    </a:gra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000" b="1" i="0" u="none" strike="noStrike" cap="none" normalizeH="0" baseline="0" smtClean="0">
                          <a:ln>
                            <a:noFill/>
                          </a:ln>
                          <a:solidFill>
                            <a:srgbClr val="FFFF00"/>
                          </a:solidFill>
                          <a:effectLst/>
                          <a:latin typeface="Arial" pitchFamily="34" charset="0"/>
                          <a:ea typeface="MS PGothic" pitchFamily="34" charset="-128"/>
                        </a:rPr>
                        <a:t>RE-LY</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000" b="0" i="0" u="none" strike="noStrike" cap="none" normalizeH="0" baseline="0" smtClean="0">
                          <a:ln>
                            <a:noFill/>
                          </a:ln>
                          <a:solidFill>
                            <a:srgbClr val="FFFFFF"/>
                          </a:solidFill>
                          <a:effectLst/>
                          <a:latin typeface="Arial" pitchFamily="34" charset="0"/>
                          <a:ea typeface="MS PGothic" pitchFamily="34" charset="-128"/>
                        </a:rPr>
                        <a:t>Dabigatran</a:t>
                      </a:r>
                      <a:endParaRPr kumimoji="0" lang="it-IT" altLang="en-US" sz="2000" b="0" i="0" u="none" strike="noStrike" cap="none" normalizeH="0" baseline="0" smtClean="0">
                        <a:ln>
                          <a:noFill/>
                        </a:ln>
                        <a:solidFill>
                          <a:srgbClr val="FFFF00"/>
                        </a:solidFill>
                        <a:effectLst/>
                        <a:latin typeface="Arial" pitchFamily="34" charset="0"/>
                        <a:ea typeface="MS PGothic" pitchFamily="34" charset="-128"/>
                      </a:endParaRP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gradFill rotWithShape="1">
                      <a:gsLst>
                        <a:gs pos="0">
                          <a:srgbClr val="14202E"/>
                        </a:gs>
                        <a:gs pos="50000">
                          <a:srgbClr val="004977"/>
                        </a:gs>
                        <a:gs pos="100000">
                          <a:srgbClr val="14202E"/>
                        </a:gs>
                      </a:gsLst>
                      <a:lin ang="5400000"/>
                    </a:gra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000" b="1" i="0" u="none" strike="noStrike" cap="none" normalizeH="0" baseline="0" smtClean="0">
                          <a:ln>
                            <a:noFill/>
                          </a:ln>
                          <a:solidFill>
                            <a:srgbClr val="FFFF00"/>
                          </a:solidFill>
                          <a:effectLst/>
                          <a:latin typeface="Arial" pitchFamily="34" charset="0"/>
                          <a:ea typeface="MS PGothic" pitchFamily="34" charset="-128"/>
                        </a:rPr>
                        <a:t>ROCKET-AF</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000" b="0" i="0" u="none" strike="noStrike" cap="none" normalizeH="0" baseline="0" smtClean="0">
                          <a:ln>
                            <a:noFill/>
                          </a:ln>
                          <a:solidFill>
                            <a:srgbClr val="FFFFFF"/>
                          </a:solidFill>
                          <a:effectLst/>
                          <a:latin typeface="Arial" pitchFamily="34" charset="0"/>
                          <a:ea typeface="MS PGothic" pitchFamily="34" charset="-128"/>
                        </a:rPr>
                        <a:t>Rivaroxaban</a:t>
                      </a:r>
                      <a:endParaRPr kumimoji="0" lang="it-IT" altLang="en-US" sz="2000" b="0" i="0" u="none" strike="noStrike" cap="none" normalizeH="0" baseline="0" smtClean="0">
                        <a:ln>
                          <a:noFill/>
                        </a:ln>
                        <a:solidFill>
                          <a:srgbClr val="FFFF00"/>
                        </a:solidFill>
                        <a:effectLst/>
                        <a:latin typeface="Arial" pitchFamily="34" charset="0"/>
                        <a:ea typeface="MS PGothic" pitchFamily="34" charset="-128"/>
                      </a:endParaRP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gradFill rotWithShape="1">
                      <a:gsLst>
                        <a:gs pos="0">
                          <a:srgbClr val="14202E"/>
                        </a:gs>
                        <a:gs pos="50000">
                          <a:srgbClr val="004977"/>
                        </a:gs>
                        <a:gs pos="100000">
                          <a:srgbClr val="14202E"/>
                        </a:gs>
                      </a:gsLst>
                      <a:lin ang="5400000"/>
                    </a:gra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000" b="1" i="0" u="none" strike="noStrike" cap="none" normalizeH="0" baseline="0" smtClean="0">
                          <a:ln>
                            <a:noFill/>
                          </a:ln>
                          <a:solidFill>
                            <a:srgbClr val="FFFF00"/>
                          </a:solidFill>
                          <a:effectLst/>
                          <a:latin typeface="Arial" pitchFamily="34" charset="0"/>
                          <a:ea typeface="MS PGothic" pitchFamily="34" charset="-128"/>
                        </a:rPr>
                        <a:t>ARISTOTLE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000" b="0" i="0" u="none" strike="noStrike" cap="none" normalizeH="0" baseline="0" smtClean="0">
                          <a:ln>
                            <a:noFill/>
                          </a:ln>
                          <a:solidFill>
                            <a:srgbClr val="FFFFFF"/>
                          </a:solidFill>
                          <a:effectLst/>
                          <a:latin typeface="Arial" pitchFamily="34" charset="0"/>
                          <a:ea typeface="MS PGothic" pitchFamily="34" charset="-128"/>
                        </a:rPr>
                        <a:t>Apixaban</a:t>
                      </a:r>
                      <a:endParaRPr kumimoji="0" lang="it-IT" altLang="en-US" sz="2000" b="0" i="0" u="none" strike="noStrike" cap="none" normalizeH="0" baseline="0" smtClean="0">
                        <a:ln>
                          <a:noFill/>
                        </a:ln>
                        <a:solidFill>
                          <a:srgbClr val="FFFF00"/>
                        </a:solidFill>
                        <a:effectLst/>
                        <a:latin typeface="Arial" pitchFamily="34" charset="0"/>
                        <a:ea typeface="MS PGothic" pitchFamily="34" charset="-128"/>
                      </a:endParaRP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gradFill rotWithShape="1">
                      <a:gsLst>
                        <a:gs pos="0">
                          <a:srgbClr val="14202E"/>
                        </a:gs>
                        <a:gs pos="50000">
                          <a:srgbClr val="004977"/>
                        </a:gs>
                        <a:gs pos="100000">
                          <a:srgbClr val="14202E"/>
                        </a:gs>
                      </a:gsLst>
                      <a:lin ang="5400000"/>
                    </a:gra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000" b="1" i="0" u="none" strike="noStrike" cap="none" normalizeH="0" baseline="0" smtClean="0">
                          <a:ln>
                            <a:noFill/>
                          </a:ln>
                          <a:solidFill>
                            <a:srgbClr val="FFFF00"/>
                          </a:solidFill>
                          <a:effectLst/>
                          <a:latin typeface="Arial" pitchFamily="34" charset="0"/>
                          <a:ea typeface="MS PGothic" pitchFamily="34" charset="-128"/>
                        </a:rPr>
                        <a:t>ENGAGE</a:t>
                      </a:r>
                    </a:p>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000" b="0" i="0" u="none" strike="noStrike" cap="none" normalizeH="0" baseline="0" smtClean="0">
                          <a:ln>
                            <a:noFill/>
                          </a:ln>
                          <a:solidFill>
                            <a:srgbClr val="FFFFFF"/>
                          </a:solidFill>
                          <a:effectLst/>
                          <a:latin typeface="Arial" pitchFamily="34" charset="0"/>
                          <a:ea typeface="MS PGothic" pitchFamily="34" charset="-128"/>
                        </a:rPr>
                        <a:t>Edoxaban</a:t>
                      </a:r>
                      <a:endParaRPr kumimoji="0" lang="it-IT" altLang="en-US" sz="2000" b="0" i="0" u="none" strike="noStrike" cap="none" normalizeH="0" baseline="0" smtClean="0">
                        <a:ln>
                          <a:noFill/>
                        </a:ln>
                        <a:solidFill>
                          <a:srgbClr val="FFFF00"/>
                        </a:solidFill>
                        <a:effectLst/>
                        <a:latin typeface="Arial" pitchFamily="34" charset="0"/>
                        <a:ea typeface="MS PGothic" pitchFamily="34" charset="-128"/>
                      </a:endParaRP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gradFill rotWithShape="1">
                      <a:gsLst>
                        <a:gs pos="0">
                          <a:srgbClr val="14202E"/>
                        </a:gs>
                        <a:gs pos="50000">
                          <a:srgbClr val="004977"/>
                        </a:gs>
                        <a:gs pos="100000">
                          <a:srgbClr val="14202E"/>
                        </a:gs>
                      </a:gsLst>
                      <a:lin ang="5400000"/>
                    </a:gradFill>
                  </a:tcPr>
                </a:tc>
                <a:extLst>
                  <a:ext uri="{0D108BD9-81ED-4DB2-BD59-A6C34878D82A}">
                    <a16:rowId xmlns:a16="http://schemas.microsoft.com/office/drawing/2014/main" val="10000"/>
                  </a:ext>
                </a:extLst>
              </a:tr>
              <a:tr h="1016000">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2000" b="0" i="0" u="none" strike="noStrike" cap="none" normalizeH="0" baseline="0" smtClean="0">
                          <a:ln>
                            <a:noFill/>
                          </a:ln>
                          <a:solidFill>
                            <a:schemeClr val="tx1"/>
                          </a:solidFill>
                          <a:effectLst/>
                          <a:latin typeface="Arial" pitchFamily="34" charset="0"/>
                          <a:ea typeface="MS PGothic" pitchFamily="34" charset="-128"/>
                        </a:rPr>
                        <a:t>Concomitant use of aspirin alone</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smtClean="0">
                          <a:ln>
                            <a:noFill/>
                          </a:ln>
                          <a:solidFill>
                            <a:srgbClr val="FFFF00"/>
                          </a:solidFill>
                          <a:effectLst/>
                          <a:latin typeface="Arial" pitchFamily="34" charset="0"/>
                          <a:ea typeface="MS PGothic" pitchFamily="34" charset="-128"/>
                        </a:rPr>
                        <a:t>32%</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smtClean="0">
                          <a:ln>
                            <a:noFill/>
                          </a:ln>
                          <a:solidFill>
                            <a:srgbClr val="FFFF00"/>
                          </a:solidFill>
                          <a:effectLst/>
                          <a:latin typeface="Arial" pitchFamily="34" charset="0"/>
                          <a:ea typeface="MS PGothic" pitchFamily="34" charset="-128"/>
                        </a:rPr>
                        <a:t>≈37%</a:t>
                      </a:r>
                      <a:endParaRPr kumimoji="0" lang="it-IT" altLang="en-US" sz="1800" b="0" i="0" u="none" strike="noStrike" cap="none" normalizeH="0" baseline="30000" smtClean="0">
                        <a:ln>
                          <a:noFill/>
                        </a:ln>
                        <a:solidFill>
                          <a:srgbClr val="FFFFFF"/>
                        </a:solidFill>
                        <a:effectLst/>
                        <a:latin typeface="Arial" pitchFamily="34" charset="0"/>
                        <a:ea typeface="MS PGothic" pitchFamily="34" charset="-128"/>
                      </a:endParaRP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smtClean="0">
                          <a:ln>
                            <a:noFill/>
                          </a:ln>
                          <a:solidFill>
                            <a:srgbClr val="FFFF00"/>
                          </a:solidFill>
                          <a:effectLst/>
                          <a:latin typeface="Arial" pitchFamily="34" charset="0"/>
                          <a:ea typeface="MS PGothic" pitchFamily="34" charset="-128"/>
                        </a:rPr>
                        <a:t>≈31%</a:t>
                      </a:r>
                      <a:endParaRPr kumimoji="0" lang="it-IT" altLang="en-US" sz="1800" b="0" i="0" u="none" strike="noStrike" cap="none" normalizeH="0" baseline="30000" smtClean="0">
                        <a:ln>
                          <a:noFill/>
                        </a:ln>
                        <a:solidFill>
                          <a:srgbClr val="FFFF00"/>
                        </a:solidFill>
                        <a:effectLst/>
                        <a:latin typeface="Arial" pitchFamily="34" charset="0"/>
                        <a:ea typeface="MS PGothic" pitchFamily="34" charset="-128"/>
                      </a:endParaRP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smtClean="0">
                          <a:ln>
                            <a:noFill/>
                          </a:ln>
                          <a:solidFill>
                            <a:srgbClr val="FFFF00"/>
                          </a:solidFill>
                          <a:effectLst/>
                          <a:latin typeface="Arial" pitchFamily="34" charset="0"/>
                          <a:ea typeface="MS PGothic" pitchFamily="34" charset="-128"/>
                        </a:rPr>
                        <a:t>≈29%</a:t>
                      </a:r>
                      <a:endParaRPr kumimoji="0" lang="it-IT" altLang="en-US" sz="1800" b="0" i="0" u="none" strike="noStrike" cap="none" normalizeH="0" baseline="0" smtClean="0">
                        <a:ln>
                          <a:noFill/>
                        </a:ln>
                        <a:solidFill>
                          <a:srgbClr val="FFFF00"/>
                        </a:solidFill>
                        <a:effectLst/>
                        <a:latin typeface="Arial" pitchFamily="34" charset="0"/>
                        <a:ea typeface="MS PGothic" pitchFamily="34" charset="-128"/>
                      </a:endParaRP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extLst>
                  <a:ext uri="{0D108BD9-81ED-4DB2-BD59-A6C34878D82A}">
                    <a16:rowId xmlns:a16="http://schemas.microsoft.com/office/drawing/2014/main" val="10001"/>
                  </a:ext>
                </a:extLst>
              </a:tr>
              <a:tr h="1096963">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2000" b="0" i="0" u="none" strike="noStrike" cap="none" normalizeH="0" baseline="0" smtClean="0">
                          <a:ln>
                            <a:noFill/>
                          </a:ln>
                          <a:solidFill>
                            <a:schemeClr val="tx1"/>
                          </a:solidFill>
                          <a:effectLst/>
                          <a:latin typeface="Arial" pitchFamily="34" charset="0"/>
                          <a:ea typeface="MS PGothic" pitchFamily="34" charset="-128"/>
                        </a:rPr>
                        <a:t>Concomitant use of clopidogrel alone</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smtClean="0">
                          <a:ln>
                            <a:noFill/>
                          </a:ln>
                          <a:solidFill>
                            <a:srgbClr val="FFFF00"/>
                          </a:solidFill>
                          <a:effectLst/>
                          <a:latin typeface="Arial" pitchFamily="34" charset="0"/>
                          <a:ea typeface="MS PGothic" pitchFamily="34" charset="-128"/>
                        </a:rPr>
                        <a:t>≈2%</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smtClean="0">
                          <a:ln>
                            <a:noFill/>
                          </a:ln>
                          <a:solidFill>
                            <a:srgbClr val="FFFF00"/>
                          </a:solidFill>
                          <a:effectLst/>
                          <a:latin typeface="Arial" pitchFamily="34" charset="0"/>
                          <a:ea typeface="MS PGothic" pitchFamily="34" charset="-128"/>
                        </a:rPr>
                        <a:t>&lt;2%</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smtClean="0">
                          <a:ln>
                            <a:noFill/>
                          </a:ln>
                          <a:solidFill>
                            <a:srgbClr val="FFFF00"/>
                          </a:solidFill>
                          <a:effectLst/>
                          <a:latin typeface="Arial" pitchFamily="34" charset="0"/>
                          <a:ea typeface="MS PGothic" pitchFamily="34" charset="-128"/>
                        </a:rPr>
                        <a:t>≈2%</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smtClean="0">
                          <a:ln>
                            <a:noFill/>
                          </a:ln>
                          <a:solidFill>
                            <a:srgbClr val="FFFF00"/>
                          </a:solidFill>
                          <a:effectLst/>
                          <a:latin typeface="Arial" pitchFamily="34" charset="0"/>
                          <a:ea typeface="MS PGothic" pitchFamily="34" charset="-128"/>
                        </a:rPr>
                        <a:t>≈2%</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extLst>
                  <a:ext uri="{0D108BD9-81ED-4DB2-BD59-A6C34878D82A}">
                    <a16:rowId xmlns:a16="http://schemas.microsoft.com/office/drawing/2014/main" val="10002"/>
                  </a:ext>
                </a:extLst>
              </a:tr>
              <a:tr h="1016000">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it-IT" altLang="en-US" sz="2000" b="0" i="0" u="none" strike="noStrike" cap="none" normalizeH="0" baseline="0" smtClean="0">
                          <a:ln>
                            <a:noFill/>
                          </a:ln>
                          <a:solidFill>
                            <a:schemeClr val="tx1"/>
                          </a:solidFill>
                          <a:effectLst/>
                          <a:latin typeface="Arial" pitchFamily="34" charset="0"/>
                          <a:ea typeface="MS PGothic" pitchFamily="34" charset="-128"/>
                        </a:rPr>
                        <a:t>Concomitant use of DAPT</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smtClean="0">
                          <a:ln>
                            <a:noFill/>
                          </a:ln>
                          <a:solidFill>
                            <a:srgbClr val="FFFF00"/>
                          </a:solidFill>
                          <a:effectLst/>
                          <a:latin typeface="Arial" pitchFamily="34" charset="0"/>
                          <a:ea typeface="MS PGothic" pitchFamily="34" charset="-128"/>
                        </a:rPr>
                        <a:t>≈5%</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smtClean="0">
                          <a:ln>
                            <a:noFill/>
                          </a:ln>
                          <a:solidFill>
                            <a:schemeClr val="tx1"/>
                          </a:solidFill>
                          <a:effectLst/>
                          <a:latin typeface="Arial" pitchFamily="34" charset="0"/>
                          <a:ea typeface="MS PGothic" pitchFamily="34" charset="-128"/>
                        </a:rPr>
                        <a:t>Excluded</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smtClean="0">
                          <a:ln>
                            <a:noFill/>
                          </a:ln>
                          <a:solidFill>
                            <a:schemeClr val="tx1"/>
                          </a:solidFill>
                          <a:effectLst/>
                          <a:latin typeface="Arial" pitchFamily="34" charset="0"/>
                          <a:ea typeface="MS PGothic" pitchFamily="34" charset="-128"/>
                        </a:rPr>
                        <a:t>Excluded</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tc>
                  <a:txBody>
                    <a:bodyPr/>
                    <a:lstStyle>
                      <a:lvl1pPr algn="ctr" eaLnBrk="0" hangingPunct="0">
                        <a:buClr>
                          <a:srgbClr val="FDE25E"/>
                        </a:buClr>
                        <a:defRPr sz="3200" b="1" i="1">
                          <a:solidFill>
                            <a:schemeClr val="tx2"/>
                          </a:solidFill>
                          <a:latin typeface="Arial" pitchFamily="34" charset="0"/>
                          <a:ea typeface="MS PGothic" pitchFamily="34" charset="-128"/>
                        </a:defRPr>
                      </a:lvl1pPr>
                      <a:lvl2pPr marL="742950" indent="-285750" eaLnBrk="0" hangingPunct="0">
                        <a:spcBef>
                          <a:spcPct val="30000"/>
                        </a:spcBef>
                        <a:buClr>
                          <a:schemeClr val="tx2"/>
                        </a:buClr>
                        <a:buSzPct val="70000"/>
                        <a:buFont typeface="Wingdings 2" pitchFamily="18" charset="2"/>
                        <a:defRPr sz="2400" b="1">
                          <a:solidFill>
                            <a:schemeClr val="tx1"/>
                          </a:solidFill>
                          <a:latin typeface="Arial" pitchFamily="34" charset="0"/>
                          <a:ea typeface="MS PGothic" pitchFamily="34" charset="-128"/>
                        </a:defRPr>
                      </a:lvl2pPr>
                      <a:lvl3pPr marL="1143000" indent="-228600" eaLnBrk="0" hangingPunct="0">
                        <a:spcBef>
                          <a:spcPct val="30000"/>
                        </a:spcBef>
                        <a:defRPr sz="2000" b="1">
                          <a:solidFill>
                            <a:schemeClr val="tx1"/>
                          </a:solidFill>
                          <a:latin typeface="Arial" pitchFamily="34" charset="0"/>
                          <a:ea typeface="MS PGothic" pitchFamily="34" charset="-128"/>
                        </a:defRPr>
                      </a:lvl3pPr>
                      <a:lvl4pPr marL="1600200" indent="-228600" eaLnBrk="0" hangingPunct="0">
                        <a:spcBef>
                          <a:spcPct val="30000"/>
                        </a:spcBef>
                        <a:defRPr b="1">
                          <a:solidFill>
                            <a:schemeClr val="tx1"/>
                          </a:solidFill>
                          <a:latin typeface="Arial" pitchFamily="34" charset="0"/>
                          <a:ea typeface="MS PGothic" pitchFamily="34" charset="-128"/>
                        </a:defRPr>
                      </a:lvl4pPr>
                      <a:lvl5pPr marL="2057400" indent="-228600" eaLnBrk="0" hangingPunct="0">
                        <a:spcBef>
                          <a:spcPct val="30000"/>
                        </a:spcBef>
                        <a:defRPr b="1">
                          <a:solidFill>
                            <a:schemeClr val="tx1"/>
                          </a:solidFill>
                          <a:latin typeface="Arial" pitchFamily="34" charset="0"/>
                          <a:ea typeface="MS PGothic" pitchFamily="34" charset="-128"/>
                        </a:defRPr>
                      </a:lvl5pPr>
                      <a:lvl6pPr marL="2514600" indent="-228600" eaLnBrk="0" fontAlgn="base" hangingPunct="0">
                        <a:spcBef>
                          <a:spcPct val="30000"/>
                        </a:spcBef>
                        <a:spcAft>
                          <a:spcPct val="0"/>
                        </a:spcAft>
                        <a:defRPr b="1">
                          <a:solidFill>
                            <a:schemeClr val="tx1"/>
                          </a:solidFill>
                          <a:latin typeface="Arial" pitchFamily="34" charset="0"/>
                          <a:ea typeface="MS PGothic" pitchFamily="34" charset="-128"/>
                        </a:defRPr>
                      </a:lvl6pPr>
                      <a:lvl7pPr marL="2971800" indent="-228600" eaLnBrk="0" fontAlgn="base" hangingPunct="0">
                        <a:spcBef>
                          <a:spcPct val="30000"/>
                        </a:spcBef>
                        <a:spcAft>
                          <a:spcPct val="0"/>
                        </a:spcAft>
                        <a:defRPr b="1">
                          <a:solidFill>
                            <a:schemeClr val="tx1"/>
                          </a:solidFill>
                          <a:latin typeface="Arial" pitchFamily="34" charset="0"/>
                          <a:ea typeface="MS PGothic" pitchFamily="34" charset="-128"/>
                        </a:defRPr>
                      </a:lvl7pPr>
                      <a:lvl8pPr marL="3429000" indent="-228600" eaLnBrk="0" fontAlgn="base" hangingPunct="0">
                        <a:spcBef>
                          <a:spcPct val="30000"/>
                        </a:spcBef>
                        <a:spcAft>
                          <a:spcPct val="0"/>
                        </a:spcAft>
                        <a:defRPr b="1">
                          <a:solidFill>
                            <a:schemeClr val="tx1"/>
                          </a:solidFill>
                          <a:latin typeface="Arial" pitchFamily="34" charset="0"/>
                          <a:ea typeface="MS PGothic" pitchFamily="34" charset="-128"/>
                        </a:defRPr>
                      </a:lvl8pPr>
                      <a:lvl9pPr marL="3886200" indent="-228600" eaLnBrk="0" fontAlgn="base" hangingPunct="0">
                        <a:spcBef>
                          <a:spcPct val="30000"/>
                        </a:spcBef>
                        <a:spcAft>
                          <a:spcPct val="0"/>
                        </a:spcAft>
                        <a:defRPr b="1">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it-IT" altLang="en-US" sz="2400" b="0" i="0" u="none" strike="noStrike" cap="none" normalizeH="0" baseline="0" dirty="0" smtClean="0">
                          <a:ln>
                            <a:noFill/>
                          </a:ln>
                          <a:solidFill>
                            <a:schemeClr val="tx1"/>
                          </a:solidFill>
                          <a:effectLst/>
                          <a:latin typeface="Arial" pitchFamily="34" charset="0"/>
                          <a:ea typeface="MS PGothic" pitchFamily="34" charset="-128"/>
                        </a:rPr>
                        <a:t>Excluded</a:t>
                      </a:r>
                    </a:p>
                  </a:txBody>
                  <a:tcPr marL="91432" marR="91432" marT="45715" marB="45715" anchor="ctr" horzOverflow="overflow">
                    <a:lnL w="12700" cap="flat" cmpd="sng" algn="ctr">
                      <a:solidFill>
                        <a:srgbClr val="004977"/>
                      </a:solidFill>
                      <a:prstDash val="solid"/>
                      <a:round/>
                      <a:headEnd type="none" w="med" len="med"/>
                      <a:tailEnd type="none" w="med" len="med"/>
                    </a:lnL>
                    <a:lnR w="12700" cap="flat" cmpd="sng" algn="ctr">
                      <a:solidFill>
                        <a:srgbClr val="004977"/>
                      </a:solidFill>
                      <a:prstDash val="solid"/>
                      <a:round/>
                      <a:headEnd type="none" w="med" len="med"/>
                      <a:tailEnd type="none" w="med" len="med"/>
                    </a:lnR>
                    <a:lnT w="12700" cap="flat" cmpd="sng" algn="ctr">
                      <a:solidFill>
                        <a:srgbClr val="004977"/>
                      </a:solidFill>
                      <a:prstDash val="solid"/>
                      <a:round/>
                      <a:headEnd type="none" w="med" len="med"/>
                      <a:tailEnd type="none" w="med" len="med"/>
                    </a:lnT>
                    <a:lnB w="12700" cap="flat" cmpd="sng" algn="ctr">
                      <a:solidFill>
                        <a:srgbClr val="004977"/>
                      </a:solidFill>
                      <a:prstDash val="solid"/>
                      <a:round/>
                      <a:headEnd type="none" w="med" len="med"/>
                      <a:tailEnd type="none" w="med" len="med"/>
                    </a:lnB>
                    <a:lnTlToBr>
                      <a:noFill/>
                    </a:lnTlToBr>
                    <a:lnBlToTr>
                      <a:noFill/>
                    </a:lnBlToTr>
                    <a:solidFill>
                      <a:srgbClr val="14202E"/>
                    </a:solidFill>
                  </a:tcPr>
                </a:tc>
                <a:extLst>
                  <a:ext uri="{0D108BD9-81ED-4DB2-BD59-A6C34878D82A}">
                    <a16:rowId xmlns:a16="http://schemas.microsoft.com/office/drawing/2014/main" val="10003"/>
                  </a:ext>
                </a:extLst>
              </a:tr>
            </a:tbl>
          </a:graphicData>
        </a:graphic>
      </p:graphicFrame>
      <p:sp>
        <p:nvSpPr>
          <p:cNvPr id="24612" name="CasellaDiTesto 5"/>
          <p:cNvSpPr txBox="1">
            <a:spLocks noChangeArrowheads="1"/>
          </p:cNvSpPr>
          <p:nvPr/>
        </p:nvSpPr>
        <p:spPr bwMode="auto">
          <a:xfrm>
            <a:off x="152400" y="1066800"/>
            <a:ext cx="8839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it-IT" altLang="en-US" sz="2000" b="0" i="0" u="none" strike="noStrike" kern="1200" cap="none" spc="0" normalizeH="0" baseline="0" noProof="0" dirty="0" smtClean="0">
                <a:ln>
                  <a:noFill/>
                </a:ln>
                <a:solidFill>
                  <a:srgbClr val="FFFF00"/>
                </a:solidFill>
                <a:effectLst/>
                <a:uLnTx/>
                <a:uFillTx/>
                <a:latin typeface="Arial" pitchFamily="34" charset="0"/>
                <a:ea typeface="MS PGothic" pitchFamily="34" charset="-128"/>
                <a:cs typeface="+mn-cs"/>
              </a:rPr>
              <a:t>Percentages refers to use of antiplatelet drugs at some time during the study period, including discontinuation at enrollment and non-consecutive use</a:t>
            </a:r>
          </a:p>
        </p:txBody>
      </p:sp>
    </p:spTree>
    <p:extLst>
      <p:ext uri="{BB962C8B-B14F-4D97-AF65-F5344CB8AC3E}">
        <p14:creationId xmlns:p14="http://schemas.microsoft.com/office/powerpoint/2010/main" val="938133934"/>
      </p:ext>
    </p:extLst>
  </p:cSld>
  <p:clrMapOvr>
    <a:masterClrMapping/>
  </p:clrMapOvr>
  <p:transition spd="med">
    <p:fad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cxnSp>
        <p:nvCxnSpPr>
          <p:cNvPr id="11" name="Straight Arrow Connector 10"/>
          <p:cNvCxnSpPr/>
          <p:nvPr/>
        </p:nvCxnSpPr>
        <p:spPr>
          <a:xfrm>
            <a:off x="1905000" y="4495800"/>
            <a:ext cx="0" cy="41139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cxnSp>
        <p:nvCxnSpPr>
          <p:cNvPr id="4" name="Straight Arrow Connector 3"/>
          <p:cNvCxnSpPr/>
          <p:nvPr/>
        </p:nvCxnSpPr>
        <p:spPr>
          <a:xfrm>
            <a:off x="3886200" y="4495800"/>
            <a:ext cx="0" cy="411394"/>
          </a:xfrm>
          <a:prstGeom prst="straightConnector1">
            <a:avLst/>
          </a:prstGeom>
          <a:ln w="38100">
            <a:solidFill>
              <a:schemeClr val="accent1"/>
            </a:solidFill>
            <a:tailEnd type="arrow"/>
          </a:ln>
        </p:spPr>
        <p:style>
          <a:lnRef idx="1">
            <a:schemeClr val="accent1"/>
          </a:lnRef>
          <a:fillRef idx="0">
            <a:schemeClr val="accent1"/>
          </a:fillRef>
          <a:effectRef idx="0">
            <a:schemeClr val="accent1"/>
          </a:effectRef>
          <a:fontRef idx="minor">
            <a:schemeClr val="tx1"/>
          </a:fontRef>
        </p:style>
      </p:cxnSp>
      <p:pic>
        <p:nvPicPr>
          <p:cNvPr id="2150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836" t="24357" r="9089" b="32817"/>
          <a:stretch/>
        </p:blipFill>
        <p:spPr bwMode="auto">
          <a:xfrm>
            <a:off x="125105" y="1143000"/>
            <a:ext cx="8915399" cy="3369237"/>
          </a:xfrm>
          <a:prstGeom prst="rect">
            <a:avLst/>
          </a:prstGeom>
          <a:noFill/>
          <a:ln w="38100">
            <a:solidFill>
              <a:schemeClr val="bg2">
                <a:lumMod val="60000"/>
                <a:lumOff val="40000"/>
              </a:schemeClr>
            </a:solidFill>
            <a:miter lim="800000"/>
            <a:headEnd/>
            <a:tailEnd/>
          </a:ln>
          <a:extLst>
            <a:ext uri="{909E8E84-426E-40DD-AFC4-6F175D3DCCD1}">
              <a14:hiddenFill xmlns:a14="http://schemas.microsoft.com/office/drawing/2010/main">
                <a:solidFill>
                  <a:schemeClr val="accent1"/>
                </a:solidFill>
              </a14:hiddenFill>
            </a:ext>
          </a:extLst>
        </p:spPr>
      </p:pic>
      <p:sp>
        <p:nvSpPr>
          <p:cNvPr id="5" name="TextBox 4"/>
          <p:cNvSpPr txBox="1"/>
          <p:nvPr/>
        </p:nvSpPr>
        <p:spPr>
          <a:xfrm>
            <a:off x="1062333" y="304800"/>
            <a:ext cx="7074180" cy="461665"/>
          </a:xfrm>
          <a:prstGeom prst="rect">
            <a:avLst/>
          </a:prstGeom>
          <a:solidFill>
            <a:srgbClr val="000066"/>
          </a:solidFill>
          <a:ln>
            <a:solidFill>
              <a:srgbClr val="00B0F0"/>
            </a:solidFill>
          </a:ln>
          <a:effectLst>
            <a:glow rad="101600">
              <a:schemeClr val="accent2">
                <a:satMod val="175000"/>
                <a:alpha val="40000"/>
              </a:schemeClr>
            </a:glow>
          </a:effectLst>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FFFF"/>
                </a:solidFill>
                <a:effectLst/>
                <a:uLnTx/>
                <a:uFillTx/>
                <a:latin typeface="Arial"/>
                <a:ea typeface="+mn-ea"/>
                <a:cs typeface="+mn-cs"/>
              </a:rPr>
              <a:t>T</a:t>
            </a:r>
            <a:r>
              <a:rPr kumimoji="0" lang="en-US" sz="2400" b="1" i="0" u="none" strike="noStrike" kern="1200" cap="none" spc="0" normalizeH="0" baseline="0" noProof="0" dirty="0" err="1" smtClean="0">
                <a:ln>
                  <a:noFill/>
                </a:ln>
                <a:solidFill>
                  <a:srgbClr val="FFFFFF"/>
                </a:solidFill>
                <a:effectLst/>
                <a:uLnTx/>
                <a:uFillTx/>
                <a:latin typeface="Arial"/>
                <a:ea typeface="+mn-ea"/>
                <a:cs typeface="+mn-cs"/>
              </a:rPr>
              <a:t>rials</a:t>
            </a:r>
            <a:r>
              <a:rPr kumimoji="0" lang="en-US" sz="2400" b="1" i="0" u="none" strike="noStrike" kern="1200" cap="none" spc="0" normalizeH="0" baseline="0" noProof="0" dirty="0" smtClean="0">
                <a:ln>
                  <a:noFill/>
                </a:ln>
                <a:solidFill>
                  <a:srgbClr val="FFFFFF"/>
                </a:solidFill>
                <a:effectLst/>
                <a:uLnTx/>
                <a:uFillTx/>
                <a:latin typeface="Arial"/>
                <a:ea typeface="+mn-ea"/>
                <a:cs typeface="+mn-cs"/>
              </a:rPr>
              <a:t> </a:t>
            </a:r>
            <a:r>
              <a:rPr kumimoji="0" lang="en-US" sz="2400" b="1" i="0" u="none" strike="noStrike" kern="1200" cap="none" spc="0" normalizeH="0" baseline="0" noProof="0" dirty="0">
                <a:ln>
                  <a:noFill/>
                </a:ln>
                <a:solidFill>
                  <a:srgbClr val="FFFFFF"/>
                </a:solidFill>
                <a:effectLst/>
                <a:uLnTx/>
                <a:uFillTx/>
                <a:latin typeface="Arial"/>
                <a:ea typeface="+mn-ea"/>
                <a:cs typeface="+mn-cs"/>
              </a:rPr>
              <a:t>of NOACs in </a:t>
            </a:r>
            <a:r>
              <a:rPr kumimoji="0" lang="en-US" sz="2400" b="1" i="0" u="none" strike="noStrike" kern="1200" cap="none" spc="0" normalizeH="0" baseline="0" noProof="0" dirty="0" smtClean="0">
                <a:ln>
                  <a:noFill/>
                </a:ln>
                <a:solidFill>
                  <a:srgbClr val="FFFFFF"/>
                </a:solidFill>
                <a:effectLst/>
                <a:uLnTx/>
                <a:uFillTx/>
                <a:latin typeface="Arial"/>
                <a:ea typeface="+mn-ea"/>
                <a:cs typeface="+mn-cs"/>
              </a:rPr>
              <a:t>AF patients </a:t>
            </a:r>
            <a:r>
              <a:rPr kumimoji="0" lang="en-US" sz="2400" b="1" i="0" u="none" strike="noStrike" kern="1200" cap="none" spc="0" normalizeH="0" baseline="0" noProof="0" dirty="0">
                <a:ln>
                  <a:noFill/>
                </a:ln>
                <a:solidFill>
                  <a:srgbClr val="FFFFFF"/>
                </a:solidFill>
                <a:effectLst/>
                <a:uLnTx/>
                <a:uFillTx/>
                <a:latin typeface="Arial"/>
                <a:ea typeface="+mn-ea"/>
                <a:cs typeface="+mn-cs"/>
              </a:rPr>
              <a:t>undergoing </a:t>
            </a:r>
            <a:r>
              <a:rPr kumimoji="0" lang="en-US" sz="2400" b="1" i="0" u="none" strike="noStrike" kern="1200" cap="none" spc="0" normalizeH="0" baseline="0" noProof="0" dirty="0" smtClean="0">
                <a:ln>
                  <a:noFill/>
                </a:ln>
                <a:solidFill>
                  <a:srgbClr val="FFFFFF"/>
                </a:solidFill>
                <a:effectLst/>
                <a:uLnTx/>
                <a:uFillTx/>
                <a:latin typeface="Arial"/>
                <a:ea typeface="+mn-ea"/>
                <a:cs typeface="+mn-cs"/>
              </a:rPr>
              <a:t>PCI</a:t>
            </a:r>
            <a:endParaRPr kumimoji="0" lang="en-US" sz="24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Segnaposto testo 3"/>
          <p:cNvSpPr>
            <a:spLocks noGrp="1"/>
          </p:cNvSpPr>
          <p:nvPr>
            <p:ph type="body" sz="quarter" idx="10"/>
          </p:nvPr>
        </p:nvSpPr>
        <p:spPr bwMode="auto">
          <a:xfrm>
            <a:off x="5486400" y="6527588"/>
            <a:ext cx="3623107" cy="2542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sz="1200" i="1" dirty="0" smtClean="0">
                <a:solidFill>
                  <a:schemeClr val="tx1"/>
                </a:solidFill>
                <a:latin typeface="Arial" pitchFamily="34" charset="0"/>
                <a:ea typeface="ＭＳ Ｐゴシック" pitchFamily="34" charset="-128"/>
              </a:rPr>
              <a:t>Angiolillo DJ et al. Circ </a:t>
            </a:r>
            <a:r>
              <a:rPr sz="1200" i="1" dirty="0">
                <a:solidFill>
                  <a:schemeClr val="tx1"/>
                </a:solidFill>
                <a:latin typeface="Arial" pitchFamily="34" charset="0"/>
                <a:ea typeface="ＭＳ Ｐゴシック" pitchFamily="34" charset="-128"/>
              </a:rPr>
              <a:t>Cardiovasc Interv. </a:t>
            </a:r>
            <a:r>
              <a:rPr sz="1200" i="1" dirty="0" smtClean="0">
                <a:solidFill>
                  <a:schemeClr val="tx1"/>
                </a:solidFill>
                <a:latin typeface="Arial" pitchFamily="34" charset="0"/>
                <a:ea typeface="ＭＳ Ｐゴシック" pitchFamily="34" charset="-128"/>
              </a:rPr>
              <a:t>2016</a:t>
            </a:r>
            <a:endParaRPr sz="1200" i="1" dirty="0">
              <a:solidFill>
                <a:schemeClr val="tx1"/>
              </a:solidFill>
              <a:latin typeface="Arial" pitchFamily="34" charset="0"/>
              <a:ea typeface="ＭＳ Ｐゴシック" pitchFamily="34" charset="-128"/>
            </a:endParaRPr>
          </a:p>
        </p:txBody>
      </p:sp>
      <p:sp>
        <p:nvSpPr>
          <p:cNvPr id="2" name="TextBox 1"/>
          <p:cNvSpPr txBox="1"/>
          <p:nvPr/>
        </p:nvSpPr>
        <p:spPr>
          <a:xfrm>
            <a:off x="762000" y="4944070"/>
            <a:ext cx="3966868" cy="1200329"/>
          </a:xfrm>
          <a:prstGeom prst="rect">
            <a:avLst/>
          </a:prstGeom>
          <a:solidFill>
            <a:srgbClr val="000066"/>
          </a:solidFill>
          <a:ln w="19050">
            <a:solidFill>
              <a:schemeClr val="accent1"/>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a:ea typeface="+mn-ea"/>
                <a:cs typeface="+mn-cs"/>
              </a:rPr>
              <a:t>Dual therapy with a NOAC and P2Y12 inhibitor (dropping aspirin) wins against triple therapy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srgbClr val="FFFFFF"/>
                </a:solidFill>
                <a:effectLst/>
                <a:uLnTx/>
                <a:uFillTx/>
                <a:latin typeface="Arial"/>
                <a:ea typeface="+mn-ea"/>
                <a:cs typeface="+mn-cs"/>
              </a:rPr>
              <a:t>(VKA, aspirin and P2Y12 inhibitor)</a:t>
            </a:r>
            <a:endParaRPr kumimoji="0" lang="en-US" sz="1800" b="1" i="0" u="none" strike="noStrike" kern="1200" cap="none" spc="0" normalizeH="0" baseline="0" noProof="0" dirty="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672247458"/>
      </p:ext>
    </p:extLst>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686800" cy="434940"/>
          </a:xfrm>
          <a:solidFill>
            <a:srgbClr val="000000"/>
          </a:solidFill>
          <a:ln w="28575">
            <a:solidFill>
              <a:srgbClr val="33CC33"/>
            </a:solidFill>
          </a:ln>
        </p:spPr>
        <p:txBody>
          <a:bodyPr/>
          <a:lstStyle/>
          <a:p>
            <a:pPr algn="ctr"/>
            <a:r>
              <a:rPr lang="en-US" sz="2400" dirty="0">
                <a:solidFill>
                  <a:srgbClr val="FFFFCC"/>
                </a:solidFill>
                <a:effectLst/>
              </a:rPr>
              <a:t>Summary of the PIONEER AF-PCI and REDUAL-PCI trials</a:t>
            </a:r>
          </a:p>
        </p:txBody>
      </p:sp>
      <p:graphicFrame>
        <p:nvGraphicFramePr>
          <p:cNvPr id="5" name="Table 4"/>
          <p:cNvGraphicFramePr>
            <a:graphicFrameLocks noGrp="1"/>
          </p:cNvGraphicFramePr>
          <p:nvPr>
            <p:extLst>
              <p:ext uri="{D42A27DB-BD31-4B8C-83A1-F6EECF244321}">
                <p14:modId xmlns:p14="http://schemas.microsoft.com/office/powerpoint/2010/main" val="1189155175"/>
              </p:ext>
            </p:extLst>
          </p:nvPr>
        </p:nvGraphicFramePr>
        <p:xfrm>
          <a:off x="228601" y="1160981"/>
          <a:ext cx="8686799" cy="4608883"/>
        </p:xfrm>
        <a:graphic>
          <a:graphicData uri="http://schemas.openxmlformats.org/drawingml/2006/table">
            <a:tbl>
              <a:tblPr firstRow="1" firstCol="1" bandRow="1">
                <a:tableStyleId>{5C22544A-7EE6-4342-B048-85BDC9FD1C3A}</a:tableStyleId>
              </a:tblPr>
              <a:tblGrid>
                <a:gridCol w="682894">
                  <a:extLst>
                    <a:ext uri="{9D8B030D-6E8A-4147-A177-3AD203B41FA5}">
                      <a16:colId xmlns:a16="http://schemas.microsoft.com/office/drawing/2014/main" val="3541687112"/>
                    </a:ext>
                  </a:extLst>
                </a:gridCol>
                <a:gridCol w="1162089">
                  <a:extLst>
                    <a:ext uri="{9D8B030D-6E8A-4147-A177-3AD203B41FA5}">
                      <a16:colId xmlns:a16="http://schemas.microsoft.com/office/drawing/2014/main" val="1861008683"/>
                    </a:ext>
                  </a:extLst>
                </a:gridCol>
                <a:gridCol w="735431">
                  <a:extLst>
                    <a:ext uri="{9D8B030D-6E8A-4147-A177-3AD203B41FA5}">
                      <a16:colId xmlns:a16="http://schemas.microsoft.com/office/drawing/2014/main" val="3417949534"/>
                    </a:ext>
                  </a:extLst>
                </a:gridCol>
                <a:gridCol w="725182">
                  <a:extLst>
                    <a:ext uri="{9D8B030D-6E8A-4147-A177-3AD203B41FA5}">
                      <a16:colId xmlns:a16="http://schemas.microsoft.com/office/drawing/2014/main" val="3019792830"/>
                    </a:ext>
                  </a:extLst>
                </a:gridCol>
                <a:gridCol w="845618">
                  <a:extLst>
                    <a:ext uri="{9D8B030D-6E8A-4147-A177-3AD203B41FA5}">
                      <a16:colId xmlns:a16="http://schemas.microsoft.com/office/drawing/2014/main" val="1935708113"/>
                    </a:ext>
                  </a:extLst>
                </a:gridCol>
                <a:gridCol w="744632">
                  <a:extLst>
                    <a:ext uri="{9D8B030D-6E8A-4147-A177-3AD203B41FA5}">
                      <a16:colId xmlns:a16="http://schemas.microsoft.com/office/drawing/2014/main" val="875633102"/>
                    </a:ext>
                  </a:extLst>
                </a:gridCol>
                <a:gridCol w="893018">
                  <a:extLst>
                    <a:ext uri="{9D8B030D-6E8A-4147-A177-3AD203B41FA5}">
                      <a16:colId xmlns:a16="http://schemas.microsoft.com/office/drawing/2014/main" val="2593896525"/>
                    </a:ext>
                  </a:extLst>
                </a:gridCol>
                <a:gridCol w="901773">
                  <a:extLst>
                    <a:ext uri="{9D8B030D-6E8A-4147-A177-3AD203B41FA5}">
                      <a16:colId xmlns:a16="http://schemas.microsoft.com/office/drawing/2014/main" val="900942515"/>
                    </a:ext>
                  </a:extLst>
                </a:gridCol>
                <a:gridCol w="998081">
                  <a:extLst>
                    <a:ext uri="{9D8B030D-6E8A-4147-A177-3AD203B41FA5}">
                      <a16:colId xmlns:a16="http://schemas.microsoft.com/office/drawing/2014/main" val="4235847726"/>
                    </a:ext>
                  </a:extLst>
                </a:gridCol>
                <a:gridCol w="998081">
                  <a:extLst>
                    <a:ext uri="{9D8B030D-6E8A-4147-A177-3AD203B41FA5}">
                      <a16:colId xmlns:a16="http://schemas.microsoft.com/office/drawing/2014/main" val="2649109801"/>
                    </a:ext>
                  </a:extLst>
                </a:gridCol>
              </a:tblGrid>
              <a:tr h="523737">
                <a:tc>
                  <a:txBody>
                    <a:bodyPr/>
                    <a:lstStyle/>
                    <a:p>
                      <a:pPr marL="0" marR="0" algn="ctr">
                        <a:lnSpc>
                          <a:spcPct val="115000"/>
                        </a:lnSpc>
                        <a:spcBef>
                          <a:spcPts val="0"/>
                        </a:spcBef>
                        <a:spcAft>
                          <a:spcPts val="0"/>
                        </a:spcAft>
                      </a:pPr>
                      <a:r>
                        <a:rPr lang="en-US" sz="1000" dirty="0">
                          <a:solidFill>
                            <a:srgbClr val="FFC000"/>
                          </a:solidFill>
                          <a:effectLst/>
                        </a:rPr>
                        <a:t>Trial</a:t>
                      </a:r>
                      <a:endParaRPr lang="en-US" sz="11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solidFill>
                      <a:srgbClr val="000000"/>
                    </a:solidFill>
                  </a:tcPr>
                </a:tc>
                <a:tc>
                  <a:txBody>
                    <a:bodyPr/>
                    <a:lstStyle/>
                    <a:p>
                      <a:pPr marL="0" marR="0" algn="ctr">
                        <a:lnSpc>
                          <a:spcPct val="115000"/>
                        </a:lnSpc>
                        <a:spcBef>
                          <a:spcPts val="0"/>
                        </a:spcBef>
                        <a:spcAft>
                          <a:spcPts val="0"/>
                        </a:spcAft>
                      </a:pPr>
                      <a:r>
                        <a:rPr lang="en-US" sz="1000" dirty="0">
                          <a:solidFill>
                            <a:srgbClr val="FFC000"/>
                          </a:solidFill>
                          <a:effectLst/>
                        </a:rPr>
                        <a:t>Patient Population</a:t>
                      </a:r>
                      <a:endParaRPr lang="en-US" sz="11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solidFill>
                      <a:srgbClr val="000000"/>
                    </a:solidFill>
                  </a:tcPr>
                </a:tc>
                <a:tc>
                  <a:txBody>
                    <a:bodyPr/>
                    <a:lstStyle/>
                    <a:p>
                      <a:pPr marL="0" marR="0" algn="ctr">
                        <a:lnSpc>
                          <a:spcPct val="115000"/>
                        </a:lnSpc>
                        <a:spcBef>
                          <a:spcPts val="0"/>
                        </a:spcBef>
                        <a:spcAft>
                          <a:spcPts val="0"/>
                        </a:spcAft>
                      </a:pPr>
                      <a:r>
                        <a:rPr lang="en-US" sz="1000" dirty="0">
                          <a:solidFill>
                            <a:srgbClr val="FFC000"/>
                          </a:solidFill>
                          <a:effectLst/>
                        </a:rPr>
                        <a:t>Indication for PCI</a:t>
                      </a:r>
                      <a:endParaRPr lang="en-US" sz="11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solidFill>
                      <a:srgbClr val="000000"/>
                    </a:solidFill>
                  </a:tcPr>
                </a:tc>
                <a:tc>
                  <a:txBody>
                    <a:bodyPr/>
                    <a:lstStyle/>
                    <a:p>
                      <a:pPr marL="0" marR="0" algn="ctr">
                        <a:lnSpc>
                          <a:spcPct val="115000"/>
                        </a:lnSpc>
                        <a:spcBef>
                          <a:spcPts val="0"/>
                        </a:spcBef>
                        <a:spcAft>
                          <a:spcPts val="0"/>
                        </a:spcAft>
                      </a:pPr>
                      <a:r>
                        <a:rPr lang="en-US" sz="1000" dirty="0">
                          <a:solidFill>
                            <a:srgbClr val="FFC000"/>
                          </a:solidFill>
                          <a:effectLst/>
                        </a:rPr>
                        <a:t>Primary Safety Endpoint</a:t>
                      </a:r>
                      <a:endParaRPr lang="en-US" sz="11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solidFill>
                      <a:srgbClr val="000000"/>
                    </a:solidFill>
                  </a:tcPr>
                </a:tc>
                <a:tc>
                  <a:txBody>
                    <a:bodyPr/>
                    <a:lstStyle/>
                    <a:p>
                      <a:pPr marL="0" marR="0" algn="ctr">
                        <a:lnSpc>
                          <a:spcPct val="115000"/>
                        </a:lnSpc>
                        <a:spcBef>
                          <a:spcPts val="0"/>
                        </a:spcBef>
                        <a:spcAft>
                          <a:spcPts val="0"/>
                        </a:spcAft>
                      </a:pPr>
                      <a:r>
                        <a:rPr lang="en-US" sz="1000" dirty="0">
                          <a:solidFill>
                            <a:srgbClr val="FFC000"/>
                          </a:solidFill>
                          <a:effectLst/>
                        </a:rPr>
                        <a:t>Secondary Efficacy Endpoint</a:t>
                      </a:r>
                      <a:endParaRPr lang="en-US" sz="11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solidFill>
                      <a:srgbClr val="000000"/>
                    </a:solidFill>
                  </a:tcPr>
                </a:tc>
                <a:tc>
                  <a:txBody>
                    <a:bodyPr/>
                    <a:lstStyle/>
                    <a:p>
                      <a:pPr marL="0" marR="0" algn="ctr">
                        <a:lnSpc>
                          <a:spcPct val="115000"/>
                        </a:lnSpc>
                        <a:spcBef>
                          <a:spcPts val="0"/>
                        </a:spcBef>
                        <a:spcAft>
                          <a:spcPts val="0"/>
                        </a:spcAft>
                      </a:pPr>
                      <a:r>
                        <a:rPr lang="en-US" sz="1000" dirty="0">
                          <a:solidFill>
                            <a:srgbClr val="FFC000"/>
                          </a:solidFill>
                          <a:effectLst/>
                        </a:rPr>
                        <a:t> </a:t>
                      </a:r>
                      <a:endParaRPr lang="en-US" sz="11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solidFill>
                      <a:srgbClr val="000000"/>
                    </a:solidFill>
                  </a:tcPr>
                </a:tc>
                <a:tc gridSpan="4">
                  <a:txBody>
                    <a:bodyPr/>
                    <a:lstStyle/>
                    <a:p>
                      <a:pPr marL="0" marR="0" algn="ctr">
                        <a:lnSpc>
                          <a:spcPct val="115000"/>
                        </a:lnSpc>
                        <a:spcBef>
                          <a:spcPts val="0"/>
                        </a:spcBef>
                        <a:spcAft>
                          <a:spcPts val="0"/>
                        </a:spcAft>
                      </a:pPr>
                      <a:r>
                        <a:rPr lang="en-US" sz="1000" dirty="0">
                          <a:solidFill>
                            <a:srgbClr val="FFC000"/>
                          </a:solidFill>
                          <a:effectLst/>
                        </a:rPr>
                        <a:t>Treatment Arms and Outcomes</a:t>
                      </a:r>
                      <a:endParaRPr lang="en-US" sz="1100" dirty="0">
                        <a:solidFill>
                          <a:srgbClr val="FFC000"/>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solidFill>
                      <a:srgbClr val="00000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2480716"/>
                  </a:ext>
                </a:extLst>
              </a:tr>
              <a:tr h="471363">
                <a:tc rowSpan="3">
                  <a:txBody>
                    <a:bodyPr/>
                    <a:lstStyle/>
                    <a:p>
                      <a:pPr marL="0" marR="0" algn="ctr">
                        <a:lnSpc>
                          <a:spcPct val="115000"/>
                        </a:lnSpc>
                        <a:spcBef>
                          <a:spcPts val="0"/>
                        </a:spcBef>
                        <a:spcAft>
                          <a:spcPts val="0"/>
                        </a:spcAft>
                      </a:pPr>
                      <a:r>
                        <a:rPr lang="en-US" sz="1000" dirty="0">
                          <a:solidFill>
                            <a:schemeClr val="bg2">
                              <a:lumMod val="60000"/>
                              <a:lumOff val="40000"/>
                            </a:schemeClr>
                          </a:solidFill>
                          <a:effectLst/>
                        </a:rPr>
                        <a:t>RE-DUAL PCI</a:t>
                      </a:r>
                      <a:endParaRPr lang="en-US" sz="1100" dirty="0">
                        <a:solidFill>
                          <a:schemeClr val="bg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rowSpan="3">
                  <a:txBody>
                    <a:bodyPr/>
                    <a:lstStyle/>
                    <a:p>
                      <a:pPr marL="0" marR="0" algn="ctr">
                        <a:lnSpc>
                          <a:spcPct val="115000"/>
                        </a:lnSpc>
                        <a:spcBef>
                          <a:spcPts val="0"/>
                        </a:spcBef>
                        <a:spcAft>
                          <a:spcPts val="0"/>
                        </a:spcAft>
                      </a:pPr>
                      <a:r>
                        <a:rPr lang="en-US" sz="900">
                          <a:solidFill>
                            <a:schemeClr val="tx1"/>
                          </a:solidFill>
                          <a:effectLst/>
                        </a:rPr>
                        <a:t>AF with PCI and stent (DES 82.6%)</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CrCL&gt;30ml/min</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No major bleed within 1m</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No stroke within 1m</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N=2725</a:t>
                      </a:r>
                      <a:endParaRPr lang="en-US" sz="1050">
                        <a:solidFill>
                          <a:schemeClr val="tx1"/>
                        </a:solidFill>
                        <a:effectLst/>
                      </a:endParaRPr>
                    </a:p>
                    <a:p>
                      <a:pPr marL="0" marR="0" algn="l">
                        <a:lnSpc>
                          <a:spcPct val="115000"/>
                        </a:lnSpc>
                        <a:spcBef>
                          <a:spcPts val="0"/>
                        </a:spcBef>
                        <a:spcAft>
                          <a:spcPts val="0"/>
                        </a:spcAft>
                      </a:pPr>
                      <a:r>
                        <a:rPr lang="en-US" sz="900">
                          <a:solidFill>
                            <a:schemeClr val="tx1"/>
                          </a:solidFill>
                          <a:effectLst/>
                        </a:rPr>
                        <a:t> </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rowSpan="3">
                  <a:txBody>
                    <a:bodyPr/>
                    <a:lstStyle/>
                    <a:p>
                      <a:pPr marL="0" marR="0" algn="l">
                        <a:lnSpc>
                          <a:spcPct val="115000"/>
                        </a:lnSpc>
                        <a:spcBef>
                          <a:spcPts val="0"/>
                        </a:spcBef>
                        <a:spcAft>
                          <a:spcPts val="0"/>
                        </a:spcAft>
                      </a:pPr>
                      <a:r>
                        <a:rPr lang="en-US" sz="900">
                          <a:solidFill>
                            <a:schemeClr val="tx1"/>
                          </a:solidFill>
                          <a:effectLst/>
                        </a:rPr>
                        <a:t>ACS 50.5%</a:t>
                      </a:r>
                      <a:endParaRPr lang="en-US" sz="1050">
                        <a:solidFill>
                          <a:schemeClr val="tx1"/>
                        </a:solidFill>
                        <a:effectLst/>
                      </a:endParaRPr>
                    </a:p>
                    <a:p>
                      <a:pPr marL="0" marR="0" algn="l">
                        <a:lnSpc>
                          <a:spcPct val="115000"/>
                        </a:lnSpc>
                        <a:spcBef>
                          <a:spcPts val="0"/>
                        </a:spcBef>
                        <a:spcAft>
                          <a:spcPts val="0"/>
                        </a:spcAft>
                      </a:pPr>
                      <a:r>
                        <a:rPr lang="en-US" sz="900">
                          <a:solidFill>
                            <a:schemeClr val="tx1"/>
                          </a:solidFill>
                          <a:effectLst/>
                        </a:rPr>
                        <a:t> </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rowSpan="3">
                  <a:txBody>
                    <a:bodyPr/>
                    <a:lstStyle/>
                    <a:p>
                      <a:pPr marL="0" marR="0" algn="ctr">
                        <a:lnSpc>
                          <a:spcPct val="115000"/>
                        </a:lnSpc>
                        <a:spcBef>
                          <a:spcPts val="0"/>
                        </a:spcBef>
                        <a:spcAft>
                          <a:spcPts val="0"/>
                        </a:spcAft>
                      </a:pPr>
                      <a:r>
                        <a:rPr lang="en-US" sz="900">
                          <a:solidFill>
                            <a:schemeClr val="tx1"/>
                          </a:solidFill>
                          <a:effectLst/>
                        </a:rPr>
                        <a:t>ISTH major or clinically relevant non-major bleeding</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rowSpan="3">
                  <a:txBody>
                    <a:bodyPr/>
                    <a:lstStyle/>
                    <a:p>
                      <a:pPr marL="0" marR="0" algn="ctr">
                        <a:lnSpc>
                          <a:spcPct val="115000"/>
                        </a:lnSpc>
                        <a:spcBef>
                          <a:spcPts val="0"/>
                        </a:spcBef>
                        <a:spcAft>
                          <a:spcPts val="0"/>
                        </a:spcAft>
                      </a:pPr>
                      <a:r>
                        <a:rPr lang="en-US" sz="900">
                          <a:solidFill>
                            <a:schemeClr val="tx1"/>
                          </a:solidFill>
                          <a:effectLst/>
                        </a:rPr>
                        <a:t>Death, MI, stroke, SE, or unplanned revascularization</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 </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Warfarin with ASA</a:t>
                      </a:r>
                      <a:r>
                        <a:rPr lang="en-US" sz="900" baseline="30000">
                          <a:solidFill>
                            <a:schemeClr val="tx1"/>
                          </a:solidFill>
                          <a:effectLst/>
                        </a:rPr>
                        <a:t>1</a:t>
                      </a:r>
                      <a:r>
                        <a:rPr lang="en-US" sz="900">
                          <a:solidFill>
                            <a:schemeClr val="tx1"/>
                          </a:solidFill>
                          <a:effectLst/>
                        </a:rPr>
                        <a:t> and P2Y</a:t>
                      </a:r>
                      <a:r>
                        <a:rPr lang="en-US" sz="900" baseline="-25000">
                          <a:solidFill>
                            <a:schemeClr val="tx1"/>
                          </a:solidFill>
                          <a:effectLst/>
                        </a:rPr>
                        <a:t>12</a:t>
                      </a:r>
                      <a:r>
                        <a:rPr lang="en-US" sz="900">
                          <a:solidFill>
                            <a:schemeClr val="tx1"/>
                          </a:solidFill>
                          <a:effectLst/>
                        </a:rPr>
                        <a:t> inhibitor</a:t>
                      </a:r>
                      <a:r>
                        <a:rPr lang="en-US" sz="900" baseline="30000">
                          <a:solidFill>
                            <a:schemeClr val="tx1"/>
                          </a:solidFill>
                          <a:effectLst/>
                        </a:rPr>
                        <a:t>2</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Dabigatran 110mg bid and P2Y</a:t>
                      </a:r>
                      <a:r>
                        <a:rPr lang="en-US" sz="900" baseline="-25000">
                          <a:solidFill>
                            <a:schemeClr val="tx1"/>
                          </a:solidFill>
                          <a:effectLst/>
                        </a:rPr>
                        <a:t>12</a:t>
                      </a:r>
                      <a:r>
                        <a:rPr lang="en-US" sz="900">
                          <a:solidFill>
                            <a:schemeClr val="tx1"/>
                          </a:solidFill>
                          <a:effectLst/>
                        </a:rPr>
                        <a:t> inhibitor</a:t>
                      </a:r>
                      <a:r>
                        <a:rPr lang="en-US" sz="900" baseline="30000">
                          <a:solidFill>
                            <a:schemeClr val="tx1"/>
                          </a:solidFill>
                          <a:effectLst/>
                        </a:rPr>
                        <a:t>2</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Dabigatran 150mg</a:t>
                      </a:r>
                      <a:r>
                        <a:rPr lang="en-US" sz="900" baseline="30000">
                          <a:solidFill>
                            <a:schemeClr val="tx1"/>
                          </a:solidFill>
                          <a:effectLst/>
                        </a:rPr>
                        <a:t>3</a:t>
                      </a:r>
                      <a:r>
                        <a:rPr lang="en-US" sz="900">
                          <a:solidFill>
                            <a:schemeClr val="tx1"/>
                          </a:solidFill>
                          <a:effectLst/>
                        </a:rPr>
                        <a:t> bid and P2Y</a:t>
                      </a:r>
                      <a:r>
                        <a:rPr lang="en-US" sz="900" baseline="-25000">
                          <a:solidFill>
                            <a:schemeClr val="tx1"/>
                          </a:solidFill>
                          <a:effectLst/>
                        </a:rPr>
                        <a:t>12</a:t>
                      </a:r>
                      <a:r>
                        <a:rPr lang="en-US" sz="900">
                          <a:solidFill>
                            <a:schemeClr val="tx1"/>
                          </a:solidFill>
                          <a:effectLst/>
                        </a:rPr>
                        <a:t> inhibitor</a:t>
                      </a:r>
                      <a:r>
                        <a:rPr lang="en-US" sz="900" baseline="30000">
                          <a:solidFill>
                            <a:schemeClr val="tx1"/>
                          </a:solidFill>
                          <a:effectLst/>
                        </a:rPr>
                        <a:t>2</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 </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extLst>
                  <a:ext uri="{0D108BD9-81ED-4DB2-BD59-A6C34878D82A}">
                    <a16:rowId xmlns:a16="http://schemas.microsoft.com/office/drawing/2014/main" val="1893972718"/>
                  </a:ext>
                </a:extLst>
              </a:tr>
              <a:tr h="6284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900">
                          <a:solidFill>
                            <a:schemeClr val="tx1"/>
                          </a:solidFill>
                          <a:effectLst/>
                        </a:rPr>
                        <a:t>Safety</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26.9%</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15.4%</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20.2%</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P&lt;0.001 for D110 vs W</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P=0.002 for D150 vs W</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extLst>
                  <a:ext uri="{0D108BD9-81ED-4DB2-BD59-A6C34878D82A}">
                    <a16:rowId xmlns:a16="http://schemas.microsoft.com/office/drawing/2014/main" val="654094875"/>
                  </a:ext>
                </a:extLst>
              </a:tr>
              <a:tr h="1099847">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900">
                          <a:solidFill>
                            <a:schemeClr val="tx1"/>
                          </a:solidFill>
                          <a:effectLst/>
                        </a:rPr>
                        <a:t>Efficacy</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13.4%</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15.2%</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11.8%</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dirty="0">
                          <a:solidFill>
                            <a:schemeClr val="tx1"/>
                          </a:solidFill>
                          <a:effectLst/>
                        </a:rPr>
                        <a:t>P=0.005 (NI) for D combined vs. W</a:t>
                      </a:r>
                      <a:endParaRPr lang="en-US" sz="1050" dirty="0">
                        <a:solidFill>
                          <a:schemeClr val="tx1"/>
                        </a:solidFill>
                        <a:effectLst/>
                      </a:endParaRPr>
                    </a:p>
                    <a:p>
                      <a:pPr marL="0" marR="0" algn="ctr">
                        <a:lnSpc>
                          <a:spcPct val="115000"/>
                        </a:lnSpc>
                        <a:spcBef>
                          <a:spcPts val="0"/>
                        </a:spcBef>
                        <a:spcAft>
                          <a:spcPts val="0"/>
                        </a:spcAft>
                      </a:pPr>
                      <a:r>
                        <a:rPr lang="en-US" sz="900" dirty="0">
                          <a:solidFill>
                            <a:schemeClr val="tx1"/>
                          </a:solidFill>
                          <a:effectLst/>
                        </a:rPr>
                        <a:t>P=0.30 for D110 vs W</a:t>
                      </a:r>
                      <a:endParaRPr lang="en-US" sz="1050" dirty="0">
                        <a:solidFill>
                          <a:schemeClr val="tx1"/>
                        </a:solidFill>
                        <a:effectLst/>
                      </a:endParaRPr>
                    </a:p>
                    <a:p>
                      <a:pPr marL="0" marR="0" algn="ctr">
                        <a:lnSpc>
                          <a:spcPct val="115000"/>
                        </a:lnSpc>
                        <a:spcBef>
                          <a:spcPts val="0"/>
                        </a:spcBef>
                        <a:spcAft>
                          <a:spcPts val="0"/>
                        </a:spcAft>
                      </a:pPr>
                      <a:r>
                        <a:rPr lang="en-US" sz="900" dirty="0">
                          <a:solidFill>
                            <a:schemeClr val="tx1"/>
                          </a:solidFill>
                          <a:effectLst/>
                        </a:rPr>
                        <a:t>P=0.44 for D150 vs.W</a:t>
                      </a:r>
                      <a:r>
                        <a:rPr lang="en-US" sz="900" baseline="30000" dirty="0">
                          <a:solidFill>
                            <a:schemeClr val="tx1"/>
                          </a:solidFill>
                          <a:effectLst/>
                        </a:rPr>
                        <a:t>6</a:t>
                      </a:r>
                      <a:endParaRPr lang="en-U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extLst>
                  <a:ext uri="{0D108BD9-81ED-4DB2-BD59-A6C34878D82A}">
                    <a16:rowId xmlns:a16="http://schemas.microsoft.com/office/drawing/2014/main" val="2545261382"/>
                  </a:ext>
                </a:extLst>
              </a:tr>
              <a:tr h="628484">
                <a:tc rowSpan="3">
                  <a:txBody>
                    <a:bodyPr/>
                    <a:lstStyle/>
                    <a:p>
                      <a:pPr marL="0" marR="0" algn="ctr">
                        <a:lnSpc>
                          <a:spcPct val="115000"/>
                        </a:lnSpc>
                        <a:spcBef>
                          <a:spcPts val="0"/>
                        </a:spcBef>
                        <a:spcAft>
                          <a:spcPts val="0"/>
                        </a:spcAft>
                      </a:pPr>
                      <a:r>
                        <a:rPr lang="en-US" sz="1000" dirty="0">
                          <a:solidFill>
                            <a:schemeClr val="bg2">
                              <a:lumMod val="60000"/>
                              <a:lumOff val="40000"/>
                            </a:schemeClr>
                          </a:solidFill>
                          <a:effectLst/>
                        </a:rPr>
                        <a:t>PIONEER AF-PCI</a:t>
                      </a:r>
                      <a:endParaRPr lang="en-US" sz="1100" dirty="0">
                        <a:solidFill>
                          <a:schemeClr val="bg2">
                            <a:lumMod val="60000"/>
                            <a:lumOff val="40000"/>
                          </a:schemeClr>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rowSpan="3">
                  <a:txBody>
                    <a:bodyPr/>
                    <a:lstStyle/>
                    <a:p>
                      <a:pPr marL="0" marR="0" algn="ctr">
                        <a:lnSpc>
                          <a:spcPct val="115000"/>
                        </a:lnSpc>
                        <a:spcBef>
                          <a:spcPts val="0"/>
                        </a:spcBef>
                        <a:spcAft>
                          <a:spcPts val="0"/>
                        </a:spcAft>
                      </a:pPr>
                      <a:r>
                        <a:rPr lang="en-US" sz="900">
                          <a:solidFill>
                            <a:schemeClr val="tx1"/>
                          </a:solidFill>
                          <a:effectLst/>
                        </a:rPr>
                        <a:t>AF with PCI and stent (DES 66.1%)</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CrCl &gt;30ml/min</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No major bleed within 1m</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No GI bleed within 12m</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No prior stroke or TIA</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N=2124</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rowSpan="3">
                  <a:txBody>
                    <a:bodyPr/>
                    <a:lstStyle/>
                    <a:p>
                      <a:pPr marL="0" marR="0" algn="l">
                        <a:lnSpc>
                          <a:spcPct val="115000"/>
                        </a:lnSpc>
                        <a:spcBef>
                          <a:spcPts val="0"/>
                        </a:spcBef>
                        <a:spcAft>
                          <a:spcPts val="0"/>
                        </a:spcAft>
                      </a:pPr>
                      <a:r>
                        <a:rPr lang="en-US" sz="900" dirty="0">
                          <a:solidFill>
                            <a:schemeClr val="tx1"/>
                          </a:solidFill>
                          <a:effectLst/>
                        </a:rPr>
                        <a:t>ACS </a:t>
                      </a:r>
                      <a:r>
                        <a:rPr lang="en-US" sz="900" dirty="0" smtClean="0">
                          <a:solidFill>
                            <a:schemeClr val="tx1"/>
                          </a:solidFill>
                          <a:effectLst/>
                        </a:rPr>
                        <a:t>51.6%</a:t>
                      </a:r>
                      <a:endParaRPr lang="en-U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rowSpan="3">
                  <a:txBody>
                    <a:bodyPr/>
                    <a:lstStyle/>
                    <a:p>
                      <a:pPr marL="0" marR="0" algn="ctr">
                        <a:lnSpc>
                          <a:spcPct val="115000"/>
                        </a:lnSpc>
                        <a:spcBef>
                          <a:spcPts val="0"/>
                        </a:spcBef>
                        <a:spcAft>
                          <a:spcPts val="0"/>
                        </a:spcAft>
                      </a:pPr>
                      <a:r>
                        <a:rPr lang="en-US" sz="900">
                          <a:solidFill>
                            <a:schemeClr val="tx1"/>
                          </a:solidFill>
                          <a:effectLst/>
                        </a:rPr>
                        <a:t>Any clinically significant bleeding</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rowSpan="3">
                  <a:txBody>
                    <a:bodyPr/>
                    <a:lstStyle/>
                    <a:p>
                      <a:pPr marL="0" marR="0" algn="ctr">
                        <a:lnSpc>
                          <a:spcPct val="115000"/>
                        </a:lnSpc>
                        <a:spcBef>
                          <a:spcPts val="0"/>
                        </a:spcBef>
                        <a:spcAft>
                          <a:spcPts val="0"/>
                        </a:spcAft>
                      </a:pPr>
                      <a:r>
                        <a:rPr lang="en-US" sz="900">
                          <a:solidFill>
                            <a:schemeClr val="tx1"/>
                          </a:solidFill>
                          <a:effectLst/>
                        </a:rPr>
                        <a:t>CV death, MI, stroke</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 </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 </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Warfarin with ASA and P2Y</a:t>
                      </a:r>
                      <a:r>
                        <a:rPr lang="en-US" sz="900" baseline="-25000">
                          <a:solidFill>
                            <a:schemeClr val="tx1"/>
                          </a:solidFill>
                          <a:effectLst/>
                        </a:rPr>
                        <a:t>12</a:t>
                      </a:r>
                      <a:r>
                        <a:rPr lang="en-US" sz="900">
                          <a:solidFill>
                            <a:schemeClr val="tx1"/>
                          </a:solidFill>
                          <a:effectLst/>
                        </a:rPr>
                        <a:t> inhibitor</a:t>
                      </a:r>
                      <a:r>
                        <a:rPr lang="en-US" sz="900" baseline="30000">
                          <a:solidFill>
                            <a:schemeClr val="tx1"/>
                          </a:solidFill>
                          <a:effectLst/>
                        </a:rPr>
                        <a:t>4</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Rivaroxaban 2.5mg bid with ASA and P2Y</a:t>
                      </a:r>
                      <a:r>
                        <a:rPr lang="en-US" sz="900" baseline="-25000">
                          <a:solidFill>
                            <a:schemeClr val="tx1"/>
                          </a:solidFill>
                          <a:effectLst/>
                        </a:rPr>
                        <a:t>12</a:t>
                      </a:r>
                      <a:r>
                        <a:rPr lang="en-US" sz="900">
                          <a:solidFill>
                            <a:schemeClr val="tx1"/>
                          </a:solidFill>
                          <a:effectLst/>
                        </a:rPr>
                        <a:t> inhibitor</a:t>
                      </a:r>
                      <a:r>
                        <a:rPr lang="en-US" sz="900" baseline="30000">
                          <a:solidFill>
                            <a:schemeClr val="tx1"/>
                          </a:solidFill>
                          <a:effectLst/>
                        </a:rPr>
                        <a:t>4</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Rivaroxaban 15mg daily</a:t>
                      </a:r>
                      <a:r>
                        <a:rPr lang="en-US" sz="900" baseline="30000">
                          <a:solidFill>
                            <a:schemeClr val="tx1"/>
                          </a:solidFill>
                          <a:effectLst/>
                        </a:rPr>
                        <a:t>5 </a:t>
                      </a:r>
                      <a:r>
                        <a:rPr lang="en-US" sz="900">
                          <a:solidFill>
                            <a:schemeClr val="tx1"/>
                          </a:solidFill>
                          <a:effectLst/>
                        </a:rPr>
                        <a:t>and P2Y</a:t>
                      </a:r>
                      <a:r>
                        <a:rPr lang="en-US" sz="900" baseline="-25000">
                          <a:solidFill>
                            <a:schemeClr val="tx1"/>
                          </a:solidFill>
                          <a:effectLst/>
                        </a:rPr>
                        <a:t>12</a:t>
                      </a:r>
                      <a:r>
                        <a:rPr lang="en-US" sz="900">
                          <a:solidFill>
                            <a:schemeClr val="tx1"/>
                          </a:solidFill>
                          <a:effectLst/>
                        </a:rPr>
                        <a:t> inhibitor</a:t>
                      </a:r>
                      <a:r>
                        <a:rPr lang="en-US" sz="900" baseline="30000">
                          <a:solidFill>
                            <a:schemeClr val="tx1"/>
                          </a:solidFill>
                          <a:effectLst/>
                        </a:rPr>
                        <a:t>4</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dirty="0">
                          <a:solidFill>
                            <a:schemeClr val="tx1"/>
                          </a:solidFill>
                          <a:effectLst/>
                        </a:rPr>
                        <a:t>P&lt;0.001 for R2.5 vs W</a:t>
                      </a:r>
                      <a:endParaRPr lang="en-US" sz="1050" dirty="0">
                        <a:solidFill>
                          <a:schemeClr val="tx1"/>
                        </a:solidFill>
                        <a:effectLst/>
                      </a:endParaRPr>
                    </a:p>
                    <a:p>
                      <a:pPr marL="0" marR="0" algn="ctr">
                        <a:lnSpc>
                          <a:spcPct val="115000"/>
                        </a:lnSpc>
                        <a:spcBef>
                          <a:spcPts val="0"/>
                        </a:spcBef>
                        <a:spcAft>
                          <a:spcPts val="0"/>
                        </a:spcAft>
                      </a:pPr>
                      <a:r>
                        <a:rPr lang="en-US" sz="900" dirty="0">
                          <a:solidFill>
                            <a:schemeClr val="tx1"/>
                          </a:solidFill>
                          <a:effectLst/>
                        </a:rPr>
                        <a:t>P&lt;0.001 for R15 vs W</a:t>
                      </a:r>
                      <a:endParaRPr lang="en-U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extLst>
                  <a:ext uri="{0D108BD9-81ED-4DB2-BD59-A6C34878D82A}">
                    <a16:rowId xmlns:a16="http://schemas.microsoft.com/office/drawing/2014/main" val="1793241616"/>
                  </a:ext>
                </a:extLst>
              </a:tr>
              <a:tr h="6284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900">
                          <a:solidFill>
                            <a:schemeClr val="tx1"/>
                          </a:solidFill>
                          <a:effectLst/>
                        </a:rPr>
                        <a:t>Safety</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26.7%</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18.0%</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16.8%</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P&lt;0.001 for R2.5 vs W</a:t>
                      </a:r>
                      <a:endParaRPr lang="en-US" sz="1050">
                        <a:solidFill>
                          <a:schemeClr val="tx1"/>
                        </a:solidFill>
                        <a:effectLst/>
                      </a:endParaRPr>
                    </a:p>
                    <a:p>
                      <a:pPr marL="0" marR="0" algn="ctr">
                        <a:lnSpc>
                          <a:spcPct val="115000"/>
                        </a:lnSpc>
                        <a:spcBef>
                          <a:spcPts val="0"/>
                        </a:spcBef>
                        <a:spcAft>
                          <a:spcPts val="0"/>
                        </a:spcAft>
                      </a:pPr>
                      <a:r>
                        <a:rPr lang="en-US" sz="900">
                          <a:solidFill>
                            <a:schemeClr val="tx1"/>
                          </a:solidFill>
                          <a:effectLst/>
                        </a:rPr>
                        <a:t>P&lt;0.001 for R15 vs W</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extLst>
                  <a:ext uri="{0D108BD9-81ED-4DB2-BD59-A6C34878D82A}">
                    <a16:rowId xmlns:a16="http://schemas.microsoft.com/office/drawing/2014/main" val="95579845"/>
                  </a:ext>
                </a:extLst>
              </a:tr>
              <a:tr h="62848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gn="ctr">
                        <a:lnSpc>
                          <a:spcPct val="115000"/>
                        </a:lnSpc>
                        <a:spcBef>
                          <a:spcPts val="0"/>
                        </a:spcBef>
                        <a:spcAft>
                          <a:spcPts val="0"/>
                        </a:spcAft>
                      </a:pPr>
                      <a:r>
                        <a:rPr lang="en-US" sz="900">
                          <a:solidFill>
                            <a:schemeClr val="tx1"/>
                          </a:solidFill>
                          <a:effectLst/>
                        </a:rPr>
                        <a:t>Efficacy</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6.0%</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5.6%</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a:solidFill>
                            <a:schemeClr val="tx1"/>
                          </a:solidFill>
                          <a:effectLst/>
                        </a:rPr>
                        <a:t>6.5%</a:t>
                      </a:r>
                      <a:endParaRPr lang="en-US" sz="105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tc>
                  <a:txBody>
                    <a:bodyPr/>
                    <a:lstStyle/>
                    <a:p>
                      <a:pPr marL="0" marR="0" algn="ctr">
                        <a:lnSpc>
                          <a:spcPct val="115000"/>
                        </a:lnSpc>
                        <a:spcBef>
                          <a:spcPts val="0"/>
                        </a:spcBef>
                        <a:spcAft>
                          <a:spcPts val="0"/>
                        </a:spcAft>
                      </a:pPr>
                      <a:r>
                        <a:rPr lang="en-US" sz="900" dirty="0">
                          <a:solidFill>
                            <a:schemeClr val="tx1"/>
                          </a:solidFill>
                          <a:effectLst/>
                        </a:rPr>
                        <a:t>P=0.75 for R15 vs W</a:t>
                      </a:r>
                      <a:endParaRPr lang="en-US" sz="1050" dirty="0">
                        <a:solidFill>
                          <a:schemeClr val="tx1"/>
                        </a:solidFill>
                        <a:effectLst/>
                      </a:endParaRPr>
                    </a:p>
                    <a:p>
                      <a:pPr marL="0" marR="0" algn="ctr">
                        <a:lnSpc>
                          <a:spcPct val="115000"/>
                        </a:lnSpc>
                        <a:spcBef>
                          <a:spcPts val="0"/>
                        </a:spcBef>
                        <a:spcAft>
                          <a:spcPts val="0"/>
                        </a:spcAft>
                      </a:pPr>
                      <a:r>
                        <a:rPr lang="en-US" sz="900" dirty="0">
                          <a:solidFill>
                            <a:schemeClr val="tx1"/>
                          </a:solidFill>
                          <a:effectLst/>
                        </a:rPr>
                        <a:t>P=0.76 for R2.5 vs W</a:t>
                      </a:r>
                      <a:endParaRPr lang="en-US" sz="105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txBody>
                  <a:tcPr marL="52842" marR="52842" marT="0" marB="0" anchor="ctr">
                    <a:solidFill>
                      <a:srgbClr val="000000"/>
                    </a:solidFill>
                  </a:tcPr>
                </a:tc>
                <a:extLst>
                  <a:ext uri="{0D108BD9-81ED-4DB2-BD59-A6C34878D82A}">
                    <a16:rowId xmlns:a16="http://schemas.microsoft.com/office/drawing/2014/main" val="1932658082"/>
                  </a:ext>
                </a:extLst>
              </a:tr>
            </a:tbl>
          </a:graphicData>
        </a:graphic>
      </p:graphicFrame>
      <p:sp>
        <p:nvSpPr>
          <p:cNvPr id="4" name="Segnaposto testo 3"/>
          <p:cNvSpPr>
            <a:spLocks noGrp="1"/>
          </p:cNvSpPr>
          <p:nvPr>
            <p:ph type="body" sz="quarter" idx="10"/>
          </p:nvPr>
        </p:nvSpPr>
        <p:spPr bwMode="auto">
          <a:xfrm>
            <a:off x="5641075" y="6551612"/>
            <a:ext cx="3340979" cy="239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sz="1050" dirty="0">
                <a:solidFill>
                  <a:schemeClr val="tx1"/>
                </a:solidFill>
                <a:effectLst/>
                <a:latin typeface="+mj-lt"/>
                <a:ea typeface="ＭＳ Ｐゴシック" pitchFamily="34" charset="-128"/>
              </a:rPr>
              <a:t>Angiolillo DJ et al. Circulation 2018; </a:t>
            </a:r>
            <a:r>
              <a:rPr lang="en-US" sz="1050" dirty="0">
                <a:solidFill>
                  <a:schemeClr val="tx1"/>
                </a:solidFill>
                <a:effectLst/>
                <a:latin typeface="+mj-lt"/>
              </a:rPr>
              <a:t>138:527–536.</a:t>
            </a:r>
            <a:endParaRPr sz="1050" dirty="0">
              <a:solidFill>
                <a:schemeClr val="tx1"/>
              </a:solidFill>
              <a:effectLst/>
              <a:latin typeface="+mj-lt"/>
              <a:ea typeface="ＭＳ Ｐゴシック" pitchFamily="34" charset="-128"/>
            </a:endParaRPr>
          </a:p>
        </p:txBody>
      </p:sp>
    </p:spTree>
    <p:extLst>
      <p:ext uri="{BB962C8B-B14F-4D97-AF65-F5344CB8AC3E}">
        <p14:creationId xmlns:p14="http://schemas.microsoft.com/office/powerpoint/2010/main" val="2320044715"/>
      </p:ext>
    </p:extLst>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Right Arrow 52"/>
          <p:cNvSpPr/>
          <p:nvPr/>
        </p:nvSpPr>
        <p:spPr bwMode="auto">
          <a:xfrm flipH="1">
            <a:off x="3359150" y="2743200"/>
            <a:ext cx="198438" cy="192088"/>
          </a:xfrm>
          <a:prstGeom prst="rightArrow">
            <a:avLst/>
          </a:prstGeom>
          <a:solidFill>
            <a:schemeClr val="accent5">
              <a:lumMod val="75000"/>
            </a:schemeClr>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80" charset="2"/>
              <a:buChar char="4"/>
              <a:tabLst/>
              <a:defRPr/>
            </a:pPr>
            <a:endParaRPr kumimoji="1" lang="en-US" sz="2400" b="1" i="0" u="none" strike="noStrike" kern="1200" cap="none" spc="0" normalizeH="0" baseline="0" noProof="0" dirty="0">
              <a:ln>
                <a:noFill/>
              </a:ln>
              <a:solidFill>
                <a:srgbClr val="FFBA3E"/>
              </a:solidFill>
              <a:effectLst/>
              <a:uLnTx/>
              <a:uFillTx/>
              <a:latin typeface="Arial"/>
              <a:ea typeface="+mn-ea"/>
              <a:cs typeface="Arial" panose="020B0604020202020204" pitchFamily="34" charset="0"/>
            </a:endParaRPr>
          </a:p>
        </p:txBody>
      </p:sp>
      <p:sp>
        <p:nvSpPr>
          <p:cNvPr id="37891" name="Right Arrow 57"/>
          <p:cNvSpPr>
            <a:spLocks noChangeArrowheads="1"/>
          </p:cNvSpPr>
          <p:nvPr/>
        </p:nvSpPr>
        <p:spPr bwMode="auto">
          <a:xfrm flipH="1">
            <a:off x="3422650" y="4921250"/>
            <a:ext cx="196850" cy="193675"/>
          </a:xfrm>
          <a:prstGeom prst="rightArrow">
            <a:avLst>
              <a:gd name="adj1" fmla="val 50000"/>
              <a:gd name="adj2" fmla="val 49667"/>
            </a:avLst>
          </a:prstGeom>
          <a:solidFill>
            <a:srgbClr val="FF6699"/>
          </a:solidFill>
          <a:ln w="50800" algn="ctr">
            <a:solidFill>
              <a:srgbClr val="FF6699"/>
            </a:solidFill>
            <a:round/>
            <a:headEnd/>
            <a:tailEnd type="triangle" w="med" len="med"/>
          </a:ln>
          <a:effectLst>
            <a:outerShdw dist="17961" dir="2700000" algn="ctr" rotWithShape="0">
              <a:schemeClr val="bg2"/>
            </a:outerShdw>
          </a:effec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Monotype Sorts" pitchFamily="2" charset="2"/>
              <a:buChar char="4"/>
              <a:tabLst/>
              <a:defRPr/>
            </a:pPr>
            <a:endParaRPr kumimoji="1" lang="en-US" altLang="en-US" sz="2400" b="1" i="0" u="none" strike="noStrike" kern="1200" cap="none" spc="0" normalizeH="0" baseline="0" noProof="0" dirty="0">
              <a:ln>
                <a:noFill/>
              </a:ln>
              <a:solidFill>
                <a:srgbClr val="FFBA3E"/>
              </a:solidFill>
              <a:effectLst/>
              <a:uLnTx/>
              <a:uFillTx/>
              <a:latin typeface="Arial" panose="020B0604020202020204" pitchFamily="34" charset="0"/>
              <a:ea typeface="+mn-ea"/>
              <a:cs typeface="Arial" panose="020B0604020202020204" pitchFamily="34" charset="0"/>
            </a:endParaRPr>
          </a:p>
        </p:txBody>
      </p:sp>
      <p:sp>
        <p:nvSpPr>
          <p:cNvPr id="253954" name="Title 1"/>
          <p:cNvSpPr>
            <a:spLocks noGrp="1"/>
          </p:cNvSpPr>
          <p:nvPr>
            <p:ph type="title"/>
          </p:nvPr>
        </p:nvSpPr>
        <p:spPr>
          <a:xfrm>
            <a:off x="1495425" y="63500"/>
            <a:ext cx="7513638" cy="777875"/>
          </a:xfrm>
        </p:spPr>
        <p:txBody>
          <a:bodyPr/>
          <a:lstStyle/>
          <a:p>
            <a:pPr eaLnBrk="1" hangingPunct="1">
              <a:lnSpc>
                <a:spcPct val="100000"/>
              </a:lnSpc>
              <a:defRPr/>
            </a:pPr>
            <a:r>
              <a:rPr lang="en-US" sz="2400" kern="1200" dirty="0"/>
              <a:t>Pre-Randomization Choice of Duration of DAPT &amp; Thienopyridine: PIONEER AF-PCI</a:t>
            </a:r>
          </a:p>
        </p:txBody>
      </p:sp>
      <p:sp>
        <p:nvSpPr>
          <p:cNvPr id="44" name="Rounded Rectangle 43"/>
          <p:cNvSpPr/>
          <p:nvPr/>
        </p:nvSpPr>
        <p:spPr>
          <a:xfrm>
            <a:off x="2486025" y="1611313"/>
            <a:ext cx="354013" cy="4479925"/>
          </a:xfrm>
          <a:prstGeom prst="roundRect">
            <a:avLst/>
          </a:prstGeom>
          <a:solidFill>
            <a:schemeClr val="tx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A</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N</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O</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M</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I</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Z</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mn-cs"/>
              </a:rPr>
              <a:t>E</a:t>
            </a:r>
          </a:p>
        </p:txBody>
      </p:sp>
      <p:sp>
        <p:nvSpPr>
          <p:cNvPr id="276489" name="TextBox 44"/>
          <p:cNvSpPr txBox="1">
            <a:spLocks noChangeArrowheads="1"/>
          </p:cNvSpPr>
          <p:nvPr/>
        </p:nvSpPr>
        <p:spPr bwMode="auto">
          <a:xfrm>
            <a:off x="3598863" y="2357438"/>
            <a:ext cx="1582737" cy="922337"/>
          </a:xfrm>
          <a:prstGeom prst="rect">
            <a:avLst/>
          </a:prstGeom>
          <a:solidFill>
            <a:schemeClr val="accent5">
              <a:lumMod val="75000"/>
            </a:schemeClr>
          </a:solidFill>
          <a:ln>
            <a:noFill/>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eaLnBrk="0" hangingPunct="0">
              <a:lnSpc>
                <a:spcPct val="95000"/>
              </a:lnSpc>
              <a:spcBef>
                <a:spcPct val="25000"/>
              </a:spcBef>
              <a:buClr>
                <a:schemeClr val="accent2"/>
              </a:buClr>
              <a:buSzPct val="68000"/>
              <a:buFont typeface="Monotype Sorts"/>
              <a:buChar char="l"/>
              <a:defRPr sz="2600" b="1">
                <a:solidFill>
                  <a:schemeClr val="tx1"/>
                </a:solidFill>
                <a:latin typeface="Arial" pitchFamily="34" charset="0"/>
              </a:defRPr>
            </a:lvl2pPr>
            <a:lvl3pPr marL="1143000" indent="-228600" eaLnBrk="0" hangingPunct="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eaLnBrk="0" hangingPunct="0">
              <a:lnSpc>
                <a:spcPct val="95000"/>
              </a:lnSpc>
              <a:spcBef>
                <a:spcPct val="20000"/>
              </a:spcBef>
              <a:buChar char="–"/>
              <a:defRPr sz="2000" b="1">
                <a:solidFill>
                  <a:schemeClr val="tx1"/>
                </a:solidFill>
                <a:latin typeface="Arial" pitchFamily="34" charset="0"/>
              </a:defRPr>
            </a:lvl4pPr>
            <a:lvl5pPr marL="2057400" indent="-228600" eaLnBrk="0" hangingPunct="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mn-cs"/>
              </a:rPr>
              <a:t>1 mo: 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mn-cs"/>
              </a:rPr>
              <a:t>6 mos: 35%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mn-cs"/>
              </a:rPr>
              <a:t>12 mos: 49%</a:t>
            </a:r>
          </a:p>
        </p:txBody>
      </p:sp>
      <p:cxnSp>
        <p:nvCxnSpPr>
          <p:cNvPr id="46" name="Straight Arrow Connector 45"/>
          <p:cNvCxnSpPr/>
          <p:nvPr/>
        </p:nvCxnSpPr>
        <p:spPr>
          <a:xfrm>
            <a:off x="1668463" y="3718560"/>
            <a:ext cx="679450" cy="5527"/>
          </a:xfrm>
          <a:prstGeom prst="straightConnector1">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2" name="Group 1030"/>
          <p:cNvGrpSpPr>
            <a:grpSpLocks/>
          </p:cNvGrpSpPr>
          <p:nvPr/>
        </p:nvGrpSpPr>
        <p:grpSpPr bwMode="auto">
          <a:xfrm>
            <a:off x="2840038" y="1344076"/>
            <a:ext cx="4965700" cy="795337"/>
            <a:chOff x="3167980" y="1531939"/>
            <a:chExt cx="5367814" cy="858836"/>
          </a:xfrm>
          <a:solidFill>
            <a:srgbClr val="FF33CC"/>
          </a:solidFill>
        </p:grpSpPr>
        <p:sp>
          <p:nvSpPr>
            <p:cNvPr id="48" name="Rounded Rectangle 47"/>
            <p:cNvSpPr/>
            <p:nvPr/>
          </p:nvSpPr>
          <p:spPr>
            <a:xfrm>
              <a:off x="3681079" y="1531939"/>
              <a:ext cx="4854715" cy="858836"/>
            </a:xfrm>
            <a:prstGeom prst="roundRect">
              <a:avLst>
                <a:gd name="adj" fmla="val 8106"/>
              </a:avLst>
            </a:prstGeom>
            <a:solidFill>
              <a:schemeClr val="tx2">
                <a:lumMod val="60000"/>
                <a:lumOff val="40000"/>
              </a:schemeClr>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XARELTO</a:t>
              </a:r>
              <a:r>
                <a:rPr kumimoji="0" lang="en-US" sz="1500" b="1" i="0" u="none" strike="noStrike" kern="1200" cap="none" spc="0" normalizeH="0" baseline="30000" noProof="0" dirty="0">
                  <a:ln>
                    <a:noFill/>
                  </a:ln>
                  <a:solidFill>
                    <a:srgbClr val="000000"/>
                  </a:solidFill>
                  <a:effectLst/>
                  <a:uLnTx/>
                  <a:uFillTx/>
                  <a:latin typeface="Arial"/>
                  <a:ea typeface="+mn-ea"/>
                  <a:cs typeface="+mn-cs"/>
                </a:rPr>
                <a:t>®</a:t>
              </a:r>
              <a:r>
                <a:rPr kumimoji="0" lang="en-US" sz="1500" b="1" i="0" u="none" strike="noStrike" kern="1200" cap="none" spc="0" normalizeH="0" baseline="0" noProof="0" dirty="0">
                  <a:ln>
                    <a:noFill/>
                  </a:ln>
                  <a:solidFill>
                    <a:srgbClr val="000000"/>
                  </a:solidFill>
                  <a:effectLst/>
                  <a:uLnTx/>
                  <a:uFillTx/>
                  <a:latin typeface="Arial"/>
                  <a:ea typeface="+mn-ea"/>
                  <a:cs typeface="+mn-cs"/>
                </a:rPr>
                <a:t> 15 mg qd*</a:t>
              </a:r>
              <a:br>
                <a:rPr kumimoji="0" lang="en-US" sz="1500" b="1" i="0" u="none" strike="noStrike" kern="1200" cap="none" spc="0" normalizeH="0" baseline="0" noProof="0" dirty="0">
                  <a:ln>
                    <a:noFill/>
                  </a:ln>
                  <a:solidFill>
                    <a:srgbClr val="000000"/>
                  </a:solidFill>
                  <a:effectLst/>
                  <a:uLnTx/>
                  <a:uFillTx/>
                  <a:latin typeface="Arial"/>
                  <a:ea typeface="+mn-ea"/>
                  <a:cs typeface="+mn-cs"/>
                </a:rPr>
              </a:br>
              <a:r>
                <a:rPr kumimoji="0" lang="en-US" sz="1600" b="1" i="0" u="none" strike="noStrike" kern="1200" cap="none" spc="0" normalizeH="0" baseline="0" noProof="0" dirty="0">
                  <a:ln>
                    <a:noFill/>
                  </a:ln>
                  <a:solidFill>
                    <a:srgbClr val="DADADA">
                      <a:lumMod val="10000"/>
                    </a:srgbClr>
                  </a:solidFill>
                  <a:effectLst/>
                  <a:uLnTx/>
                  <a:uFillTx/>
                  <a:latin typeface="Arial"/>
                  <a:ea typeface="+mn-ea"/>
                  <a:cs typeface="+mn-cs"/>
                </a:rPr>
                <a:t>Clopi 95%, Ticag 4%, Prasugrel 1%</a:t>
              </a:r>
              <a:endParaRPr kumimoji="0" lang="en-US" sz="1600" b="1" i="0" u="none" strike="noStrike" kern="1200" cap="none" spc="0" normalizeH="0" baseline="30000" noProof="0" dirty="0">
                <a:ln>
                  <a:noFill/>
                </a:ln>
                <a:solidFill>
                  <a:srgbClr val="DADADA">
                    <a:lumMod val="10000"/>
                  </a:srgbClr>
                </a:solidFill>
                <a:effectLst/>
                <a:uLnTx/>
                <a:uFillTx/>
                <a:latin typeface="Arial"/>
                <a:ea typeface="+mn-ea"/>
                <a:cs typeface="+mn-cs"/>
              </a:endParaRPr>
            </a:p>
          </p:txBody>
        </p:sp>
        <p:cxnSp>
          <p:nvCxnSpPr>
            <p:cNvPr id="49" name="Straight Arrow Connector 48"/>
            <p:cNvCxnSpPr/>
            <p:nvPr/>
          </p:nvCxnSpPr>
          <p:spPr>
            <a:xfrm>
              <a:off x="3167980" y="1960500"/>
              <a:ext cx="501087" cy="1714"/>
            </a:xfrm>
            <a:prstGeom prst="straightConnector1">
              <a:avLst/>
            </a:prstGeom>
            <a:grpFill/>
            <a:ln w="57150">
              <a:solidFill>
                <a:schemeClr val="tx2">
                  <a:lumMod val="60000"/>
                  <a:lumOff val="40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50" name="Text Box 22"/>
          <p:cNvSpPr txBox="1">
            <a:spLocks noChangeArrowheads="1"/>
          </p:cNvSpPr>
          <p:nvPr/>
        </p:nvSpPr>
        <p:spPr bwMode="auto">
          <a:xfrm>
            <a:off x="5572125" y="3354388"/>
            <a:ext cx="2244725" cy="795337"/>
          </a:xfrm>
          <a:prstGeom prst="roundRect">
            <a:avLst>
              <a:gd name="adj" fmla="val 6693"/>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XARELTO</a:t>
            </a:r>
            <a:r>
              <a:rPr kumimoji="0" lang="en-US" sz="1500" b="1" i="0" u="none" strike="noStrike" kern="1200" cap="none" spc="0" normalizeH="0" baseline="30000" noProof="0" dirty="0">
                <a:ln>
                  <a:noFill/>
                </a:ln>
                <a:solidFill>
                  <a:srgbClr val="000000"/>
                </a:solidFill>
                <a:effectLst/>
                <a:uLnTx/>
                <a:uFillTx/>
                <a:latin typeface="Arial"/>
                <a:ea typeface="+mn-ea"/>
                <a:cs typeface="+mn-cs"/>
              </a:rPr>
              <a:t>®</a:t>
            </a:r>
            <a:r>
              <a:rPr kumimoji="0" lang="en-US" sz="1500" b="1" i="0" u="none" strike="noStrike" kern="1200" cap="none" spc="0" normalizeH="0" baseline="0" noProof="0" dirty="0">
                <a:ln>
                  <a:noFill/>
                </a:ln>
                <a:solidFill>
                  <a:srgbClr val="000000"/>
                </a:solidFill>
                <a:effectLst/>
                <a:uLnTx/>
                <a:uFillTx/>
                <a:latin typeface="Arial"/>
                <a:ea typeface="+mn-ea"/>
                <a:cs typeface="+mn-cs"/>
              </a:rPr>
              <a:t> 15mg QD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Aspirin 75-100 mg qd</a:t>
            </a:r>
          </a:p>
        </p:txBody>
      </p:sp>
      <p:sp>
        <p:nvSpPr>
          <p:cNvPr id="51" name="Rounded Rectangle 50"/>
          <p:cNvSpPr/>
          <p:nvPr/>
        </p:nvSpPr>
        <p:spPr>
          <a:xfrm>
            <a:off x="3325813" y="3355975"/>
            <a:ext cx="2246312" cy="793750"/>
          </a:xfrm>
          <a:prstGeom prst="roundRect">
            <a:avLst>
              <a:gd name="adj" fmla="val 8106"/>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ADADA">
                    <a:lumMod val="10000"/>
                  </a:srgbClr>
                </a:solidFill>
                <a:effectLst/>
                <a:uLnTx/>
                <a:uFillTx/>
                <a:latin typeface="Arial"/>
                <a:ea typeface="+mn-ea"/>
                <a:cs typeface="+mn-cs"/>
              </a:rPr>
              <a:t>XARELTO</a:t>
            </a:r>
            <a:r>
              <a:rPr kumimoji="0" lang="en-US" sz="1400" b="1" i="0" u="none" strike="noStrike" kern="1200" cap="none" spc="0" normalizeH="0" baseline="30000" noProof="0" dirty="0">
                <a:ln>
                  <a:noFill/>
                </a:ln>
                <a:solidFill>
                  <a:srgbClr val="DADADA">
                    <a:lumMod val="10000"/>
                  </a:srgbClr>
                </a:solidFill>
                <a:effectLst/>
                <a:uLnTx/>
                <a:uFillTx/>
                <a:latin typeface="Arial"/>
                <a:ea typeface="+mn-ea"/>
                <a:cs typeface="+mn-cs"/>
              </a:rPr>
              <a:t>®</a:t>
            </a:r>
            <a:r>
              <a:rPr kumimoji="0" lang="en-US" sz="1400" b="1" i="0" u="none" strike="noStrike" kern="1200" cap="none" spc="0" normalizeH="0" baseline="0" noProof="0" dirty="0">
                <a:ln>
                  <a:noFill/>
                </a:ln>
                <a:solidFill>
                  <a:srgbClr val="DADADA">
                    <a:lumMod val="10000"/>
                  </a:srgbClr>
                </a:solidFill>
                <a:effectLst/>
                <a:uLnTx/>
                <a:uFillTx/>
                <a:latin typeface="Arial"/>
                <a:ea typeface="+mn-ea"/>
                <a:cs typeface="+mn-cs"/>
              </a:rPr>
              <a:t> 2.5 mg bid</a:t>
            </a:r>
            <a:br>
              <a:rPr kumimoji="0" lang="en-US" sz="1400" b="1" i="0" u="none" strike="noStrike" kern="1200" cap="none" spc="0" normalizeH="0" baseline="0" noProof="0" dirty="0">
                <a:ln>
                  <a:noFill/>
                </a:ln>
                <a:solidFill>
                  <a:srgbClr val="DADADA">
                    <a:lumMod val="10000"/>
                  </a:srgbClr>
                </a:solidFill>
                <a:effectLst/>
                <a:uLnTx/>
                <a:uFillTx/>
                <a:latin typeface="Arial"/>
                <a:ea typeface="+mn-ea"/>
                <a:cs typeface="+mn-cs"/>
              </a:rPr>
            </a:br>
            <a:r>
              <a:rPr kumimoji="0" lang="en-US" sz="1400" b="1" i="0" u="none" strike="noStrike" kern="1200" cap="none" spc="0" normalizeH="0" baseline="0" noProof="0" dirty="0">
                <a:ln>
                  <a:noFill/>
                </a:ln>
                <a:solidFill>
                  <a:srgbClr val="DADADA">
                    <a:lumMod val="10000"/>
                  </a:srgbClr>
                </a:solidFill>
                <a:effectLst/>
                <a:uLnTx/>
                <a:uFillTx/>
                <a:latin typeface="Arial"/>
                <a:ea typeface="+mn-ea"/>
                <a:cs typeface="+mn-cs"/>
              </a:rPr>
              <a:t>Clopi 95%, Ticag 4%, Prasugrel 1%</a:t>
            </a:r>
            <a:endParaRPr kumimoji="0" lang="en-US" sz="1400" b="1" i="0" u="none" strike="noStrike" kern="1200" cap="none" spc="0" normalizeH="0" baseline="30000" noProof="0" dirty="0">
              <a:ln>
                <a:noFill/>
              </a:ln>
              <a:solidFill>
                <a:srgbClr val="DADADA">
                  <a:lumMod val="10000"/>
                </a:srgbClr>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DADADA">
                    <a:lumMod val="10000"/>
                  </a:srgbClr>
                </a:solidFill>
                <a:effectLst/>
                <a:uLnTx/>
                <a:uFillTx/>
                <a:latin typeface="Arial"/>
                <a:ea typeface="+mn-ea"/>
                <a:cs typeface="+mn-cs"/>
              </a:rPr>
              <a:t>Aspirin 75-100 mg qd</a:t>
            </a:r>
            <a:r>
              <a:rPr kumimoji="0" lang="en-US" sz="1400" b="1" i="0" u="none" strike="noStrike" kern="1200" cap="none" spc="0" normalizeH="0" baseline="30000" noProof="0" dirty="0">
                <a:ln>
                  <a:noFill/>
                </a:ln>
                <a:solidFill>
                  <a:srgbClr val="DADADA">
                    <a:lumMod val="10000"/>
                  </a:srgbClr>
                </a:solidFill>
                <a:effectLst/>
                <a:uLnTx/>
                <a:uFillTx/>
                <a:latin typeface="Arial"/>
                <a:ea typeface="+mn-ea"/>
                <a:cs typeface="+mn-cs"/>
              </a:rPr>
              <a:t>‡</a:t>
            </a:r>
            <a:endParaRPr kumimoji="0" lang="en-US" sz="1400" b="1" i="0" u="none" strike="noStrike" kern="1200" cap="none" spc="0" normalizeH="0" baseline="0" noProof="0" dirty="0">
              <a:ln>
                <a:noFill/>
              </a:ln>
              <a:solidFill>
                <a:srgbClr val="DADADA">
                  <a:lumMod val="10000"/>
                </a:srgbClr>
              </a:solidFill>
              <a:effectLst/>
              <a:uLnTx/>
              <a:uFillTx/>
              <a:latin typeface="Arial"/>
              <a:ea typeface="+mn-ea"/>
              <a:cs typeface="+mn-cs"/>
            </a:endParaRPr>
          </a:p>
        </p:txBody>
      </p:sp>
      <p:cxnSp>
        <p:nvCxnSpPr>
          <p:cNvPr id="52" name="Straight Arrow Connector 51"/>
          <p:cNvCxnSpPr/>
          <p:nvPr/>
        </p:nvCxnSpPr>
        <p:spPr>
          <a:xfrm>
            <a:off x="2844800" y="3725863"/>
            <a:ext cx="463550" cy="0"/>
          </a:xfrm>
          <a:prstGeom prst="straightConnector1">
            <a:avLst/>
          </a:prstGeom>
          <a:ln w="57150">
            <a:solidFill>
              <a:schemeClr val="accent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nvGrpSpPr>
          <p:cNvPr id="37901" name="Group 1028"/>
          <p:cNvGrpSpPr>
            <a:grpSpLocks/>
          </p:cNvGrpSpPr>
          <p:nvPr/>
        </p:nvGrpSpPr>
        <p:grpSpPr bwMode="auto">
          <a:xfrm>
            <a:off x="2867025" y="5580063"/>
            <a:ext cx="4965700" cy="793750"/>
            <a:chOff x="3167980" y="3730392"/>
            <a:chExt cx="5367814" cy="859536"/>
          </a:xfrm>
        </p:grpSpPr>
        <p:sp>
          <p:nvSpPr>
            <p:cNvPr id="54" name="Text Box 23"/>
            <p:cNvSpPr txBox="1">
              <a:spLocks noChangeArrowheads="1"/>
            </p:cNvSpPr>
            <p:nvPr/>
          </p:nvSpPr>
          <p:spPr bwMode="auto">
            <a:xfrm>
              <a:off x="6109295" y="3730392"/>
              <a:ext cx="2426499" cy="859536"/>
            </a:xfrm>
            <a:prstGeom prst="roundRect">
              <a:avLst>
                <a:gd name="adj" fmla="val 5585"/>
              </a:avLst>
            </a:prstGeom>
            <a:solidFill>
              <a:srgbClr val="FF99CC"/>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defPPr>
                <a:defRPr lang="en-US"/>
              </a:defPPr>
              <a:lvl1pPr algn="ctr">
                <a:defRPr sz="1600" b="1">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VKA (target INR 2.0-3.0)</a:t>
              </a:r>
              <a:br>
                <a:rPr kumimoji="0" lang="en-US" sz="1500" b="1" i="0" u="none" strike="noStrike" kern="1200" cap="none" spc="0" normalizeH="0" baseline="0" noProof="0" dirty="0">
                  <a:ln>
                    <a:noFill/>
                  </a:ln>
                  <a:solidFill>
                    <a:srgbClr val="000000"/>
                  </a:solidFill>
                  <a:effectLst/>
                  <a:uLnTx/>
                  <a:uFillTx/>
                  <a:latin typeface="Arial"/>
                  <a:ea typeface="+mn-ea"/>
                  <a:cs typeface="+mn-cs"/>
                </a:rPr>
              </a:br>
              <a:r>
                <a:rPr kumimoji="0" lang="en-US" sz="1500" b="1" i="0" u="none" strike="noStrike" kern="1200" cap="none" spc="0" normalizeH="0" baseline="0" noProof="0" dirty="0">
                  <a:ln>
                    <a:noFill/>
                  </a:ln>
                  <a:solidFill>
                    <a:srgbClr val="000000"/>
                  </a:solidFill>
                  <a:effectLst/>
                  <a:uLnTx/>
                  <a:uFillTx/>
                  <a:latin typeface="Arial"/>
                  <a:ea typeface="+mn-ea"/>
                  <a:cs typeface="+mn-cs"/>
                </a:rPr>
                <a:t>Aspirin 75-100 mg qd</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TTR 65%</a:t>
              </a:r>
            </a:p>
          </p:txBody>
        </p:sp>
        <p:sp>
          <p:nvSpPr>
            <p:cNvPr id="55" name="Rounded Rectangle 54"/>
            <p:cNvSpPr/>
            <p:nvPr/>
          </p:nvSpPr>
          <p:spPr>
            <a:xfrm>
              <a:off x="3681080" y="3730392"/>
              <a:ext cx="2428215" cy="859536"/>
            </a:xfrm>
            <a:prstGeom prst="roundRect">
              <a:avLst>
                <a:gd name="adj" fmla="val 8106"/>
              </a:avLst>
            </a:prstGeom>
            <a:solidFill>
              <a:srgbClr val="FF6699"/>
            </a:solidFill>
            <a:ln>
              <a:solidFill>
                <a:srgbClr val="FF6699"/>
              </a:solidFill>
            </a:ln>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VKA (target INR 2.0-3.0)</a:t>
              </a:r>
              <a:br>
                <a:rPr kumimoji="0" lang="en-US" sz="1400" b="1" i="0" u="none" strike="noStrike" kern="1200" cap="none" spc="0" normalizeH="0" baseline="0" noProof="0" dirty="0">
                  <a:ln>
                    <a:noFill/>
                  </a:ln>
                  <a:solidFill>
                    <a:srgbClr val="000000"/>
                  </a:solidFill>
                  <a:effectLst/>
                  <a:uLnTx/>
                  <a:uFillTx/>
                  <a:latin typeface="Arial"/>
                  <a:ea typeface="+mn-ea"/>
                  <a:cs typeface="+mn-cs"/>
                </a:rPr>
              </a:br>
              <a:r>
                <a:rPr kumimoji="0" lang="en-US" sz="1400" b="1" i="0" u="none" strike="noStrike" kern="1200" cap="none" spc="0" normalizeH="0" baseline="0" noProof="0" dirty="0">
                  <a:ln>
                    <a:noFill/>
                  </a:ln>
                  <a:solidFill>
                    <a:srgbClr val="DADADA">
                      <a:lumMod val="10000"/>
                    </a:srgbClr>
                  </a:solidFill>
                  <a:effectLst/>
                  <a:uLnTx/>
                  <a:uFillTx/>
                  <a:latin typeface="Arial"/>
                  <a:ea typeface="+mn-ea"/>
                  <a:cs typeface="+mn-cs"/>
                </a:rPr>
                <a:t>Clopi 95%, Ticag 4%, Prasugrel 1%</a:t>
              </a:r>
              <a:endParaRPr kumimoji="0" lang="en-US" sz="1400" b="1" i="0" u="none" strike="noStrike" kern="1200" cap="none" spc="0" normalizeH="0" baseline="30000" noProof="0" dirty="0">
                <a:ln>
                  <a:noFill/>
                </a:ln>
                <a:solidFill>
                  <a:srgbClr val="DADADA">
                    <a:lumMod val="10000"/>
                  </a:srgbClr>
                </a:solidFill>
                <a:effectLst/>
                <a:uLnTx/>
                <a:uFillTx/>
                <a:latin typeface="Arial"/>
                <a:ea typeface="+mn-ea"/>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000000"/>
                  </a:solidFill>
                  <a:effectLst/>
                  <a:uLnTx/>
                  <a:uFillTx/>
                  <a:latin typeface="Arial"/>
                  <a:ea typeface="+mn-ea"/>
                  <a:cs typeface="+mn-cs"/>
                </a:rPr>
                <a:t>Aspirin 75-100 mg qd</a:t>
              </a:r>
            </a:p>
          </p:txBody>
        </p:sp>
        <p:cxnSp>
          <p:nvCxnSpPr>
            <p:cNvPr id="56" name="Straight Arrow Connector 55"/>
            <p:cNvCxnSpPr/>
            <p:nvPr/>
          </p:nvCxnSpPr>
          <p:spPr>
            <a:xfrm>
              <a:off x="3167980" y="4160160"/>
              <a:ext cx="501087" cy="0"/>
            </a:xfrm>
            <a:prstGeom prst="straightConnector1">
              <a:avLst/>
            </a:prstGeom>
            <a:ln w="57150">
              <a:solidFill>
                <a:srgbClr val="FF6699"/>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253970" name="TextBox 56"/>
          <p:cNvSpPr txBox="1">
            <a:spLocks noChangeArrowheads="1"/>
          </p:cNvSpPr>
          <p:nvPr/>
        </p:nvSpPr>
        <p:spPr bwMode="auto">
          <a:xfrm>
            <a:off x="1727200" y="3236976"/>
            <a:ext cx="763588" cy="1115690"/>
          </a:xfrm>
          <a:prstGeom prst="rect">
            <a:avLst/>
          </a:prstGeom>
          <a:no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a:t>
            </a:r>
            <a:r>
              <a:rPr kumimoji="0" lang="en-US" sz="10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72</a:t>
            </a:r>
            <a:br>
              <a:rPr kumimoji="0" lang="en-US" sz="10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br>
            <a:r>
              <a:rPr kumimoji="0" lang="en-US" sz="10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hours</a:t>
            </a: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0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After</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Sheath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removal</a:t>
            </a:r>
          </a:p>
        </p:txBody>
      </p:sp>
      <p:cxnSp>
        <p:nvCxnSpPr>
          <p:cNvPr id="59" name="Straight Connector 58"/>
          <p:cNvCxnSpPr/>
          <p:nvPr/>
        </p:nvCxnSpPr>
        <p:spPr>
          <a:xfrm flipV="1">
            <a:off x="7832725" y="1506538"/>
            <a:ext cx="0" cy="4019550"/>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p:sp>
        <p:nvSpPr>
          <p:cNvPr id="28688" name="TextBox 38"/>
          <p:cNvSpPr txBox="1">
            <a:spLocks noChangeArrowheads="1"/>
          </p:cNvSpPr>
          <p:nvPr/>
        </p:nvSpPr>
        <p:spPr bwMode="auto">
          <a:xfrm>
            <a:off x="7816850" y="1417638"/>
            <a:ext cx="13843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BA3E">
                    <a:lumMod val="40000"/>
                    <a:lumOff val="60000"/>
                  </a:srgbClr>
                </a:solidFill>
                <a:effectLst/>
                <a:uLnTx/>
                <a:uFillTx/>
                <a:latin typeface="Arial" panose="020B0604020202020204" pitchFamily="34" charset="0"/>
                <a:ea typeface="+mn-ea"/>
                <a:cs typeface="Arial" panose="020B0604020202020204" pitchFamily="34" charset="0"/>
              </a:rPr>
              <a:t>WOEST Like</a:t>
            </a:r>
          </a:p>
        </p:txBody>
      </p:sp>
      <p:sp>
        <p:nvSpPr>
          <p:cNvPr id="37905" name="TextBox 40"/>
          <p:cNvSpPr txBox="1">
            <a:spLocks noChangeArrowheads="1"/>
          </p:cNvSpPr>
          <p:nvPr/>
        </p:nvSpPr>
        <p:spPr bwMode="auto">
          <a:xfrm>
            <a:off x="7832725" y="3429000"/>
            <a:ext cx="13843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B0F0"/>
                </a:solidFill>
                <a:effectLst/>
                <a:uLnTx/>
                <a:uFillTx/>
                <a:latin typeface="Arial" panose="020B0604020202020204" pitchFamily="34" charset="0"/>
                <a:ea typeface="+mn-ea"/>
                <a:cs typeface="Arial" panose="020B0604020202020204" pitchFamily="34" charset="0"/>
              </a:rPr>
              <a:t>ATLAS Like</a:t>
            </a:r>
          </a:p>
        </p:txBody>
      </p:sp>
      <p:sp>
        <p:nvSpPr>
          <p:cNvPr id="37906" name="TextBox 42"/>
          <p:cNvSpPr txBox="1">
            <a:spLocks noChangeArrowheads="1"/>
          </p:cNvSpPr>
          <p:nvPr/>
        </p:nvSpPr>
        <p:spPr bwMode="auto">
          <a:xfrm>
            <a:off x="7832725" y="5653088"/>
            <a:ext cx="13843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Triple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Therapy</a:t>
            </a:r>
          </a:p>
        </p:txBody>
      </p:sp>
      <p:sp>
        <p:nvSpPr>
          <p:cNvPr id="47" name="TextBox 44"/>
          <p:cNvSpPr txBox="1">
            <a:spLocks noChangeArrowheads="1"/>
          </p:cNvSpPr>
          <p:nvPr/>
        </p:nvSpPr>
        <p:spPr bwMode="auto">
          <a:xfrm>
            <a:off x="3657600" y="4572000"/>
            <a:ext cx="1582738" cy="922338"/>
          </a:xfrm>
          <a:prstGeom prst="rect">
            <a:avLst/>
          </a:prstGeom>
          <a:solidFill>
            <a:srgbClr val="FF6699"/>
          </a:solidFill>
          <a:ln>
            <a:noFill/>
          </a:ln>
        </p:spPr>
        <p:style>
          <a:lnRef idx="1">
            <a:schemeClr val="accent1"/>
          </a:lnRef>
          <a:fillRef idx="2">
            <a:schemeClr val="accent1"/>
          </a:fillRef>
          <a:effectRef idx="1">
            <a:schemeClr val="accent1"/>
          </a:effectRef>
          <a:fontRef idx="minor">
            <a:schemeClr val="dk1"/>
          </a:fontRef>
        </p:style>
        <p:txBody>
          <a:bodyPr wrap="none">
            <a:spAutoFit/>
          </a:bodyPr>
          <a:lstStyle>
            <a:lvl1pPr eaLnBrk="0" hangingPunct="0">
              <a:lnSpc>
                <a:spcPct val="95000"/>
              </a:lnSpc>
              <a:spcBef>
                <a:spcPct val="35000"/>
              </a:spcBef>
              <a:buClr>
                <a:srgbClr val="FF6600"/>
              </a:buClr>
              <a:buSzPct val="117000"/>
              <a:buFont typeface="Arial" pitchFamily="34" charset="0"/>
              <a:buChar char="•"/>
              <a:defRPr sz="2600" b="1">
                <a:solidFill>
                  <a:schemeClr val="tx1"/>
                </a:solidFill>
                <a:latin typeface="Arial" pitchFamily="34" charset="0"/>
              </a:defRPr>
            </a:lvl1pPr>
            <a:lvl2pPr marL="742950" indent="-285750" eaLnBrk="0" hangingPunct="0">
              <a:lnSpc>
                <a:spcPct val="95000"/>
              </a:lnSpc>
              <a:spcBef>
                <a:spcPct val="25000"/>
              </a:spcBef>
              <a:buClr>
                <a:schemeClr val="accent2"/>
              </a:buClr>
              <a:buSzPct val="68000"/>
              <a:buFont typeface="Monotype Sorts"/>
              <a:buChar char="l"/>
              <a:defRPr sz="2600" b="1">
                <a:solidFill>
                  <a:schemeClr val="tx1"/>
                </a:solidFill>
                <a:latin typeface="Arial" pitchFamily="34" charset="0"/>
              </a:defRPr>
            </a:lvl2pPr>
            <a:lvl3pPr marL="1143000" indent="-228600" eaLnBrk="0" hangingPunct="0">
              <a:lnSpc>
                <a:spcPct val="95000"/>
              </a:lnSpc>
              <a:spcBef>
                <a:spcPct val="15000"/>
              </a:spcBef>
              <a:buClr>
                <a:schemeClr val="tx2"/>
              </a:buClr>
              <a:buFont typeface="Arial" pitchFamily="34" charset="0"/>
              <a:buChar char="•"/>
              <a:defRPr sz="2600" b="1" i="1">
                <a:solidFill>
                  <a:schemeClr val="tx1"/>
                </a:solidFill>
                <a:latin typeface="Arial" pitchFamily="34" charset="0"/>
              </a:defRPr>
            </a:lvl3pPr>
            <a:lvl4pPr marL="1600200" indent="-228600" eaLnBrk="0" hangingPunct="0">
              <a:lnSpc>
                <a:spcPct val="95000"/>
              </a:lnSpc>
              <a:spcBef>
                <a:spcPct val="20000"/>
              </a:spcBef>
              <a:buChar char="–"/>
              <a:defRPr sz="2000" b="1">
                <a:solidFill>
                  <a:schemeClr val="tx1"/>
                </a:solidFill>
                <a:latin typeface="Arial" pitchFamily="34" charset="0"/>
              </a:defRPr>
            </a:lvl4pPr>
            <a:lvl5pPr marL="2057400" indent="-228600" eaLnBrk="0" hangingPunct="0">
              <a:lnSpc>
                <a:spcPct val="95000"/>
              </a:lnSpc>
              <a:spcBef>
                <a:spcPct val="20000"/>
              </a:spcBef>
              <a:buChar char="»"/>
              <a:defRPr sz="2000" b="1">
                <a:solidFill>
                  <a:schemeClr val="tx1"/>
                </a:solidFill>
                <a:latin typeface="Arial"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mn-cs"/>
              </a:rPr>
              <a:t>1 mo: 16%</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mn-cs"/>
              </a:rPr>
              <a:t>6 mos: 35%</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000000"/>
                </a:solidFill>
                <a:effectLst/>
                <a:uLnTx/>
                <a:uFillTx/>
                <a:latin typeface="Arial" pitchFamily="34" charset="0"/>
                <a:ea typeface="+mn-ea"/>
                <a:cs typeface="+mn-cs"/>
              </a:rPr>
              <a:t>12 mos: 49%</a:t>
            </a:r>
          </a:p>
        </p:txBody>
      </p:sp>
      <p:sp>
        <p:nvSpPr>
          <p:cNvPr id="7" name="Right Arrow 6"/>
          <p:cNvSpPr/>
          <p:nvPr/>
        </p:nvSpPr>
        <p:spPr bwMode="auto">
          <a:xfrm>
            <a:off x="5199063" y="2743200"/>
            <a:ext cx="198437" cy="192088"/>
          </a:xfrm>
          <a:prstGeom prst="rightArrow">
            <a:avLst/>
          </a:prstGeom>
          <a:solidFill>
            <a:schemeClr val="accent5">
              <a:lumMod val="75000"/>
            </a:schemeClr>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 typeface="Monotype Sorts" pitchFamily="-80" charset="2"/>
              <a:buChar char="4"/>
              <a:tabLst/>
              <a:defRPr/>
            </a:pPr>
            <a:endParaRPr kumimoji="1" lang="en-US" sz="2400" b="1" i="0" u="none" strike="noStrike" kern="1200" cap="none" spc="0" normalizeH="0" baseline="0" noProof="0" dirty="0">
              <a:ln>
                <a:noFill/>
              </a:ln>
              <a:solidFill>
                <a:srgbClr val="FFBA3E"/>
              </a:solidFill>
              <a:effectLst/>
              <a:uLnTx/>
              <a:uFillTx/>
              <a:latin typeface="Arial"/>
              <a:ea typeface="+mn-ea"/>
              <a:cs typeface="Arial" panose="020B0604020202020204" pitchFamily="34" charset="0"/>
            </a:endParaRPr>
          </a:p>
        </p:txBody>
      </p:sp>
      <p:sp>
        <p:nvSpPr>
          <p:cNvPr id="37909" name="Right Arrow 56"/>
          <p:cNvSpPr>
            <a:spLocks noChangeArrowheads="1"/>
          </p:cNvSpPr>
          <p:nvPr/>
        </p:nvSpPr>
        <p:spPr bwMode="auto">
          <a:xfrm>
            <a:off x="5262563" y="4921250"/>
            <a:ext cx="196850" cy="193675"/>
          </a:xfrm>
          <a:prstGeom prst="rightArrow">
            <a:avLst>
              <a:gd name="adj1" fmla="val 50000"/>
              <a:gd name="adj2" fmla="val 49667"/>
            </a:avLst>
          </a:prstGeom>
          <a:solidFill>
            <a:srgbClr val="FF6699"/>
          </a:solidFill>
          <a:ln w="50800" algn="ctr">
            <a:solidFill>
              <a:srgbClr val="FF6699"/>
            </a:solidFill>
            <a:round/>
            <a:headEnd/>
            <a:tailEnd type="triangle" w="med" len="med"/>
          </a:ln>
          <a:effectLst>
            <a:outerShdw dist="17961" dir="2700000" algn="ctr" rotWithShape="0">
              <a:schemeClr val="bg2"/>
            </a:outerShdw>
          </a:effec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50000"/>
              </a:spcBef>
              <a:spcAft>
                <a:spcPct val="0"/>
              </a:spcAft>
              <a:buClrTx/>
              <a:buSzTx/>
              <a:buFont typeface="Monotype Sorts" pitchFamily="2" charset="2"/>
              <a:buChar char="4"/>
              <a:tabLst/>
              <a:defRPr/>
            </a:pPr>
            <a:endParaRPr kumimoji="1" lang="en-US" altLang="en-US" sz="2400" b="1" i="0" u="none" strike="noStrike" kern="1200" cap="none" spc="0" normalizeH="0" baseline="0" noProof="0" dirty="0">
              <a:ln>
                <a:noFill/>
              </a:ln>
              <a:solidFill>
                <a:srgbClr val="FFBA3E"/>
              </a:solidFill>
              <a:effectLst/>
              <a:uLnTx/>
              <a:uFillTx/>
              <a:latin typeface="Arial" panose="020B0604020202020204" pitchFamily="34" charset="0"/>
              <a:ea typeface="+mn-ea"/>
              <a:cs typeface="Arial" panose="020B0604020202020204" pitchFamily="34" charset="0"/>
            </a:endParaRPr>
          </a:p>
        </p:txBody>
      </p:sp>
      <p:pic>
        <p:nvPicPr>
          <p:cNvPr id="37910"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911" name="TextBox 27"/>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Gibson et al. AHA 2016</a:t>
            </a:r>
          </a:p>
        </p:txBody>
      </p:sp>
      <p:pic>
        <p:nvPicPr>
          <p:cNvPr id="37912"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3"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7914" name="Picture 30"/>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Rounded Rectangle 41"/>
          <p:cNvSpPr/>
          <p:nvPr/>
        </p:nvSpPr>
        <p:spPr>
          <a:xfrm>
            <a:off x="78582" y="2312194"/>
            <a:ext cx="1643062" cy="2720975"/>
          </a:xfrm>
          <a:prstGeom prst="roundRect">
            <a:avLst>
              <a:gd name="adj" fmla="val 8106"/>
            </a:avLst>
          </a:prstGeom>
          <a:ln/>
        </p:spPr>
        <p:style>
          <a:lnRef idx="1">
            <a:schemeClr val="dk1"/>
          </a:lnRef>
          <a:fillRef idx="2">
            <a:schemeClr val="dk1"/>
          </a:fillRef>
          <a:effectRef idx="1">
            <a:schemeClr val="dk1"/>
          </a:effectRef>
          <a:fontRef idx="minor">
            <a:schemeClr val="dk1"/>
          </a:fontRef>
        </p:style>
        <p:txBody>
          <a:bodyPr anchor="ctr"/>
          <a:lstStyle/>
          <a:p>
            <a:pPr marL="228600" marR="0" lvl="0" indent="-228600" algn="l" defTabSz="914400" rtl="0" eaLnBrk="1" fontAlgn="base" latinLnBrk="0" hangingPunct="1">
              <a:lnSpc>
                <a:spcPct val="100000"/>
              </a:lnSpc>
              <a:spcBef>
                <a:spcPct val="0"/>
              </a:spcBef>
              <a:spcAft>
                <a:spcPts val="300"/>
              </a:spcAft>
              <a:buClr>
                <a:srgbClr val="EC008C"/>
              </a:buClr>
              <a:buSzPct val="80000"/>
              <a:buFont typeface="Wingdings" pitchFamily="2" charset="2"/>
              <a:buChar char=""/>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2100 patients with NVAF</a:t>
            </a:r>
          </a:p>
          <a:p>
            <a:pPr marL="228600" marR="0" lvl="0" indent="-228600" algn="l" defTabSz="914400" rtl="0" eaLnBrk="1" fontAlgn="base" latinLnBrk="0" hangingPunct="1">
              <a:lnSpc>
                <a:spcPct val="100000"/>
              </a:lnSpc>
              <a:spcBef>
                <a:spcPct val="0"/>
              </a:spcBef>
              <a:spcAft>
                <a:spcPts val="300"/>
              </a:spcAft>
              <a:buClr>
                <a:srgbClr val="EC008C"/>
              </a:buClr>
              <a:buSzPct val="80000"/>
              <a:buFont typeface="Wingdings" pitchFamily="2" charset="2"/>
              <a:buChar char=""/>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Coronary stenting</a:t>
            </a:r>
          </a:p>
          <a:p>
            <a:pPr marL="228600" marR="0" lvl="0" indent="-228600" algn="l" defTabSz="914400" rtl="0" eaLnBrk="1" fontAlgn="base" latinLnBrk="0" hangingPunct="1">
              <a:lnSpc>
                <a:spcPct val="100000"/>
              </a:lnSpc>
              <a:spcBef>
                <a:spcPct val="0"/>
              </a:spcBef>
              <a:spcAft>
                <a:spcPts val="300"/>
              </a:spcAft>
              <a:buClr>
                <a:srgbClr val="EC008C"/>
              </a:buClr>
              <a:buSzPct val="80000"/>
              <a:buFont typeface="Wingdings" pitchFamily="2" charset="2"/>
              <a:buChar char=""/>
              <a:tabLst/>
              <a:defRPr/>
            </a:pPr>
            <a:r>
              <a:rPr kumimoji="0" lang="en-US" sz="1500" b="1" i="0" u="none" strike="noStrike" kern="1200" cap="none" spc="0" normalizeH="0" baseline="0" noProof="0" dirty="0">
                <a:ln>
                  <a:noFill/>
                </a:ln>
                <a:solidFill>
                  <a:srgbClr val="000000"/>
                </a:solidFill>
                <a:effectLst/>
                <a:uLnTx/>
                <a:uFillTx/>
                <a:latin typeface="Arial"/>
                <a:ea typeface="+mn-ea"/>
                <a:cs typeface="+mn-cs"/>
              </a:rPr>
              <a:t>No prior stroke/TIA, GI bleeding, Hb&lt;10,  CrCl&lt;30</a:t>
            </a:r>
          </a:p>
        </p:txBody>
      </p:sp>
    </p:spTree>
    <p:extLst>
      <p:ext uri="{BB962C8B-B14F-4D97-AF65-F5344CB8AC3E}">
        <p14:creationId xmlns:p14="http://schemas.microsoft.com/office/powerpoint/2010/main" val="4101280026"/>
      </p:ext>
    </p:extLst>
  </p:cSld>
  <p:clrMapOvr>
    <a:masterClrMapping/>
  </p:clrMapOvr>
  <p:transition spd="med"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C:\Users\myee1\Syncplicity Folders\Trials &amp; Projects Active (mleitao@bidmc.harvard.edu )\PIONEER AF-PCI\Biostatistics\Publications\Primary Results Manuscript\KM Curves\Slides\Safety_VKA Onl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3200" y="746125"/>
            <a:ext cx="8385175" cy="487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1"/>
          <p:cNvSpPr txBox="1">
            <a:spLocks/>
          </p:cNvSpPr>
          <p:nvPr/>
        </p:nvSpPr>
        <p:spPr>
          <a:xfrm>
            <a:off x="1573213" y="22225"/>
            <a:ext cx="7570787" cy="892175"/>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95000"/>
              </a:lnSpc>
              <a:spcBef>
                <a:spcPct val="0"/>
              </a:spcBef>
              <a:spcAft>
                <a:spcPct val="0"/>
              </a:spcAft>
              <a:buClrTx/>
              <a:buSzTx/>
              <a:buFontTx/>
              <a:buNone/>
              <a:tabLst/>
              <a:defRPr/>
            </a:pPr>
            <a:r>
              <a:rPr kumimoji="0" lang="en-US" altLang="en-US" sz="2600" b="1" i="0" u="none" strike="noStrike" kern="0" cap="none" spc="0" normalizeH="0" baseline="0" noProof="0" dirty="0">
                <a:ln>
                  <a:noFill/>
                </a:ln>
                <a:solidFill>
                  <a:srgbClr val="FF9933"/>
                </a:solidFill>
                <a:effectLst>
                  <a:outerShdw blurRad="38100" dist="38100" dir="2700000" algn="tl">
                    <a:srgbClr val="000000"/>
                  </a:outerShdw>
                </a:effectLst>
                <a:uLnTx/>
                <a:uFillTx/>
                <a:latin typeface="Arial"/>
                <a:ea typeface="+mj-ea"/>
                <a:cs typeface="+mj-cs"/>
              </a:rPr>
              <a:t>Kaplan-Meier Estimates of First Occurrence </a:t>
            </a:r>
          </a:p>
          <a:p>
            <a:pPr marL="0" marR="0" lvl="0" indent="0" algn="ctr" defTabSz="914400" rtl="0" eaLnBrk="0" fontAlgn="base" latinLnBrk="0" hangingPunct="0">
              <a:lnSpc>
                <a:spcPct val="95000"/>
              </a:lnSpc>
              <a:spcBef>
                <a:spcPct val="0"/>
              </a:spcBef>
              <a:spcAft>
                <a:spcPct val="0"/>
              </a:spcAft>
              <a:buClrTx/>
              <a:buSzTx/>
              <a:buFontTx/>
              <a:buNone/>
              <a:tabLst/>
              <a:defRPr/>
            </a:pPr>
            <a:r>
              <a:rPr kumimoji="0" lang="en-US" altLang="en-US" sz="2600" b="1" i="0" u="none" strike="noStrike" kern="0" cap="none" spc="0" normalizeH="0" baseline="0" noProof="0" dirty="0">
                <a:ln>
                  <a:noFill/>
                </a:ln>
                <a:solidFill>
                  <a:srgbClr val="FF9933"/>
                </a:solidFill>
                <a:effectLst>
                  <a:outerShdw blurRad="38100" dist="38100" dir="2700000" algn="tl">
                    <a:srgbClr val="000000"/>
                  </a:outerShdw>
                </a:effectLst>
                <a:uLnTx/>
                <a:uFillTx/>
                <a:latin typeface="Arial"/>
                <a:ea typeface="+mj-ea"/>
                <a:cs typeface="+mj-cs"/>
              </a:rPr>
              <a:t>of Clinically Significant Bleeding Events</a:t>
            </a:r>
          </a:p>
        </p:txBody>
      </p:sp>
      <p:sp>
        <p:nvSpPr>
          <p:cNvPr id="4" name="TextBox 3"/>
          <p:cNvSpPr txBox="1"/>
          <p:nvPr/>
        </p:nvSpPr>
        <p:spPr>
          <a:xfrm>
            <a:off x="173866" y="1382976"/>
            <a:ext cx="615553" cy="3137631"/>
          </a:xfrm>
          <a:prstGeom prst="rect">
            <a:avLst/>
          </a:prstGeom>
          <a:noFill/>
        </p:spPr>
        <p:txBody>
          <a:bodyPr vert="vert27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TIMI Major, TIMI Minor, or Bleeding Requiring Medical Attention (%)</a:t>
            </a:r>
          </a:p>
        </p:txBody>
      </p:sp>
      <p:sp>
        <p:nvSpPr>
          <p:cNvPr id="43013" name="TextBox 4"/>
          <p:cNvSpPr txBox="1">
            <a:spLocks noChangeArrowheads="1"/>
          </p:cNvSpPr>
          <p:nvPr/>
        </p:nvSpPr>
        <p:spPr bwMode="auto">
          <a:xfrm>
            <a:off x="1273175" y="5659438"/>
            <a:ext cx="560388"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697</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014" name="TextBox 5"/>
          <p:cNvSpPr txBox="1">
            <a:spLocks noChangeArrowheads="1"/>
          </p:cNvSpPr>
          <p:nvPr/>
        </p:nvSpPr>
        <p:spPr bwMode="auto">
          <a:xfrm>
            <a:off x="4079875" y="5267325"/>
            <a:ext cx="172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Days</a:t>
            </a:r>
          </a:p>
        </p:txBody>
      </p:sp>
      <p:sp>
        <p:nvSpPr>
          <p:cNvPr id="43015" name="TextBox 11"/>
          <p:cNvSpPr txBox="1">
            <a:spLocks noChangeArrowheads="1"/>
          </p:cNvSpPr>
          <p:nvPr/>
        </p:nvSpPr>
        <p:spPr bwMode="auto">
          <a:xfrm>
            <a:off x="1858963" y="5659438"/>
            <a:ext cx="509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593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016" name="TextBox 12"/>
          <p:cNvSpPr txBox="1">
            <a:spLocks noChangeArrowheads="1"/>
          </p:cNvSpPr>
          <p:nvPr/>
        </p:nvSpPr>
        <p:spPr bwMode="auto">
          <a:xfrm>
            <a:off x="2428875" y="5667375"/>
            <a:ext cx="5095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555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017" name="TextBox 13"/>
          <p:cNvSpPr txBox="1">
            <a:spLocks noChangeArrowheads="1"/>
          </p:cNvSpPr>
          <p:nvPr/>
        </p:nvSpPr>
        <p:spPr bwMode="auto">
          <a:xfrm>
            <a:off x="2981325" y="5667375"/>
            <a:ext cx="5095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521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018" name="TextBox 14"/>
          <p:cNvSpPr txBox="1">
            <a:spLocks noChangeArrowheads="1"/>
          </p:cNvSpPr>
          <p:nvPr/>
        </p:nvSpPr>
        <p:spPr bwMode="auto">
          <a:xfrm>
            <a:off x="4692650" y="5667375"/>
            <a:ext cx="5095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461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019" name="TextBox 15"/>
          <p:cNvSpPr txBox="1">
            <a:spLocks noChangeArrowheads="1"/>
          </p:cNvSpPr>
          <p:nvPr/>
        </p:nvSpPr>
        <p:spPr bwMode="auto">
          <a:xfrm>
            <a:off x="6378575" y="5667375"/>
            <a:ext cx="509588"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426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020" name="TextBox 16"/>
          <p:cNvSpPr txBox="1">
            <a:spLocks noChangeArrowheads="1"/>
          </p:cNvSpPr>
          <p:nvPr/>
        </p:nvSpPr>
        <p:spPr bwMode="auto">
          <a:xfrm>
            <a:off x="8072438" y="5659438"/>
            <a:ext cx="509587"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329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021" name="TextBox 17"/>
          <p:cNvSpPr txBox="1">
            <a:spLocks noChangeArrowheads="1"/>
          </p:cNvSpPr>
          <p:nvPr/>
        </p:nvSpPr>
        <p:spPr bwMode="auto">
          <a:xfrm>
            <a:off x="153988" y="5630863"/>
            <a:ext cx="124301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3022" name="TextBox 18"/>
          <p:cNvSpPr txBox="1">
            <a:spLocks noChangeArrowheads="1"/>
          </p:cNvSpPr>
          <p:nvPr/>
        </p:nvSpPr>
        <p:spPr bwMode="auto">
          <a:xfrm>
            <a:off x="153988" y="5411788"/>
            <a:ext cx="1139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at risk</a:t>
            </a:r>
          </a:p>
        </p:txBody>
      </p:sp>
      <p:sp>
        <p:nvSpPr>
          <p:cNvPr id="43023" name="TextBox 20"/>
          <p:cNvSpPr txBox="1">
            <a:spLocks noChangeArrowheads="1"/>
          </p:cNvSpPr>
          <p:nvPr/>
        </p:nvSpPr>
        <p:spPr bwMode="auto">
          <a:xfrm>
            <a:off x="1662113" y="2787650"/>
            <a:ext cx="140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p:txBody>
      </p:sp>
      <p:sp>
        <p:nvSpPr>
          <p:cNvPr id="43024" name="TextBox 24"/>
          <p:cNvSpPr txBox="1">
            <a:spLocks noChangeArrowheads="1"/>
          </p:cNvSpPr>
          <p:nvPr/>
        </p:nvSpPr>
        <p:spPr bwMode="auto">
          <a:xfrm>
            <a:off x="8248650" y="1420813"/>
            <a:ext cx="9556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26.7%</a:t>
            </a:r>
          </a:p>
        </p:txBody>
      </p:sp>
      <p:pic>
        <p:nvPicPr>
          <p:cNvPr id="43025"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26" name="TextBox 1"/>
          <p:cNvSpPr txBox="1">
            <a:spLocks noChangeArrowheads="1"/>
          </p:cNvSpPr>
          <p:nvPr/>
        </p:nvSpPr>
        <p:spPr bwMode="auto">
          <a:xfrm>
            <a:off x="-50008" y="6297614"/>
            <a:ext cx="9144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Treatment-emergent period: period starting after the first study drug administration following randomization and ending 2 days after stop of study drug.</a:t>
            </a:r>
            <a:b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br>
            <a: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Clinically significant bleeding is the composite of TIMI major, TIMI minor, and BRMA.</a:t>
            </a:r>
            <a:b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br>
            <a: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Hazard ratios as compared to the VKA group are based on the (stratified, only for Overall, 2.5 mg BID/15 mg QD comparing VKA) Cox proportional hazards model.</a:t>
            </a:r>
            <a:b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br>
            <a: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Log-Rank P-values as compared to VKA group are based on the (stratified, only for Overall, 2.5 mg BID/15 mg QD comparing VKA) two-sided log rank test.</a:t>
            </a:r>
          </a:p>
        </p:txBody>
      </p:sp>
      <p:pic>
        <p:nvPicPr>
          <p:cNvPr id="43027"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8"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3029" name="Picture 2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030" name="TextBox 43"/>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Gibson et al. AHA 2016</a:t>
            </a:r>
          </a:p>
        </p:txBody>
      </p:sp>
      <p:pic>
        <p:nvPicPr>
          <p:cNvPr id="1030" name="Picture 6" descr="C:\Users\myee1\Syncplicity Folders\Trials &amp; Projects Active (mleitao@bidmc.harvard.edu )\PIONEER AF-PCI\Biostatistics\Publications\Primary Results Manuscript\KM Curves\Slides\Safety_Group2_3.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01613" y="736600"/>
            <a:ext cx="8375650" cy="4875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TextBox 20"/>
          <p:cNvSpPr txBox="1">
            <a:spLocks noChangeArrowheads="1"/>
          </p:cNvSpPr>
          <p:nvPr/>
        </p:nvSpPr>
        <p:spPr bwMode="auto">
          <a:xfrm>
            <a:off x="1779588" y="2727325"/>
            <a:ext cx="140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p:txBody>
      </p:sp>
      <p:sp>
        <p:nvSpPr>
          <p:cNvPr id="36" name="TextBox 21"/>
          <p:cNvSpPr txBox="1">
            <a:spLocks noChangeArrowheads="1"/>
          </p:cNvSpPr>
          <p:nvPr/>
        </p:nvSpPr>
        <p:spPr bwMode="auto">
          <a:xfrm>
            <a:off x="3186113" y="3057525"/>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Riva + DAPT</a:t>
            </a:r>
          </a:p>
        </p:txBody>
      </p:sp>
      <p:sp>
        <p:nvSpPr>
          <p:cNvPr id="37" name="TextBox 23"/>
          <p:cNvSpPr txBox="1">
            <a:spLocks noChangeArrowheads="1"/>
          </p:cNvSpPr>
          <p:nvPr/>
        </p:nvSpPr>
        <p:spPr bwMode="auto">
          <a:xfrm>
            <a:off x="8178800" y="2473325"/>
            <a:ext cx="105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18.0%</a:t>
            </a:r>
          </a:p>
        </p:txBody>
      </p:sp>
      <p:cxnSp>
        <p:nvCxnSpPr>
          <p:cNvPr id="5" name="Straight Connector 4"/>
          <p:cNvCxnSpPr>
            <a:cxnSpLocks noChangeShapeType="1"/>
          </p:cNvCxnSpPr>
          <p:nvPr/>
        </p:nvCxnSpPr>
        <p:spPr bwMode="auto">
          <a:xfrm>
            <a:off x="7924800" y="1762125"/>
            <a:ext cx="0" cy="274638"/>
          </a:xfrm>
          <a:prstGeom prst="line">
            <a:avLst/>
          </a:prstGeom>
          <a:noFill/>
          <a:ln w="25400" algn="ctr">
            <a:solidFill>
              <a:schemeClr val="tx1"/>
            </a:solidFill>
            <a:round/>
            <a:headEnd type="triangle" w="med" len="med"/>
            <a:tailEnd/>
          </a:ln>
        </p:spPr>
      </p:cxnSp>
      <p:sp>
        <p:nvSpPr>
          <p:cNvPr id="11" name="TextBox 10"/>
          <p:cNvSpPr txBox="1">
            <a:spLocks noChangeArrowheads="1"/>
          </p:cNvSpPr>
          <p:nvPr/>
        </p:nvSpPr>
        <p:spPr bwMode="auto">
          <a:xfrm>
            <a:off x="7200900" y="2008188"/>
            <a:ext cx="1295400"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p&lt;0.00018</a:t>
            </a:r>
          </a:p>
        </p:txBody>
      </p:sp>
      <p:cxnSp>
        <p:nvCxnSpPr>
          <p:cNvPr id="13" name="Straight Connector 12"/>
          <p:cNvCxnSpPr>
            <a:cxnSpLocks noChangeShapeType="1"/>
          </p:cNvCxnSpPr>
          <p:nvPr/>
        </p:nvCxnSpPr>
        <p:spPr bwMode="auto">
          <a:xfrm>
            <a:off x="7927975" y="2314575"/>
            <a:ext cx="0" cy="273050"/>
          </a:xfrm>
          <a:prstGeom prst="line">
            <a:avLst/>
          </a:prstGeom>
          <a:noFill/>
          <a:ln w="25400" algn="ctr">
            <a:solidFill>
              <a:schemeClr val="tx1"/>
            </a:solidFill>
            <a:round/>
            <a:headEnd/>
            <a:tailEnd type="triangle" w="med" len="med"/>
          </a:ln>
        </p:spPr>
      </p:cxnSp>
      <p:sp>
        <p:nvSpPr>
          <p:cNvPr id="14" name="TextBox 13"/>
          <p:cNvSpPr txBox="1">
            <a:spLocks noChangeArrowheads="1"/>
          </p:cNvSpPr>
          <p:nvPr/>
        </p:nvSpPr>
        <p:spPr bwMode="auto">
          <a:xfrm>
            <a:off x="5300663" y="3600450"/>
            <a:ext cx="337820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HR = 0.63 (95% CI 0.50-0.80)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ARR = 8.7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NNT = 12</a:t>
            </a:r>
          </a:p>
        </p:txBody>
      </p:sp>
      <p:sp>
        <p:nvSpPr>
          <p:cNvPr id="50" name="TextBox 4"/>
          <p:cNvSpPr txBox="1">
            <a:spLocks noChangeArrowheads="1"/>
          </p:cNvSpPr>
          <p:nvPr/>
        </p:nvSpPr>
        <p:spPr bwMode="auto">
          <a:xfrm>
            <a:off x="1273175" y="5659438"/>
            <a:ext cx="56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706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697</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1" name="TextBox 11"/>
          <p:cNvSpPr txBox="1">
            <a:spLocks noChangeArrowheads="1"/>
          </p:cNvSpPr>
          <p:nvPr/>
        </p:nvSpPr>
        <p:spPr bwMode="auto">
          <a:xfrm>
            <a:off x="1858963" y="5659438"/>
            <a:ext cx="509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636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593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2" name="TextBox 12"/>
          <p:cNvSpPr txBox="1">
            <a:spLocks noChangeArrowheads="1"/>
          </p:cNvSpPr>
          <p:nvPr/>
        </p:nvSpPr>
        <p:spPr bwMode="auto">
          <a:xfrm>
            <a:off x="242887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600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555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3" name="TextBox 13"/>
          <p:cNvSpPr txBox="1">
            <a:spLocks noChangeArrowheads="1"/>
          </p:cNvSpPr>
          <p:nvPr/>
        </p:nvSpPr>
        <p:spPr bwMode="auto">
          <a:xfrm>
            <a:off x="298132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579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521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4" name="TextBox 14"/>
          <p:cNvSpPr txBox="1">
            <a:spLocks noChangeArrowheads="1"/>
          </p:cNvSpPr>
          <p:nvPr/>
        </p:nvSpPr>
        <p:spPr bwMode="auto">
          <a:xfrm>
            <a:off x="4692650"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543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461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 name="TextBox 15"/>
          <p:cNvSpPr txBox="1">
            <a:spLocks noChangeArrowheads="1"/>
          </p:cNvSpPr>
          <p:nvPr/>
        </p:nvSpPr>
        <p:spPr bwMode="auto">
          <a:xfrm>
            <a:off x="637857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509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426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6" name="TextBox 16"/>
          <p:cNvSpPr txBox="1">
            <a:spLocks noChangeArrowheads="1"/>
          </p:cNvSpPr>
          <p:nvPr/>
        </p:nvSpPr>
        <p:spPr bwMode="auto">
          <a:xfrm>
            <a:off x="8072438" y="5659438"/>
            <a:ext cx="509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409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329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7" name="TextBox 17"/>
          <p:cNvSpPr txBox="1">
            <a:spLocks noChangeArrowheads="1"/>
          </p:cNvSpPr>
          <p:nvPr/>
        </p:nvSpPr>
        <p:spPr bwMode="auto">
          <a:xfrm>
            <a:off x="153988" y="5630863"/>
            <a:ext cx="12430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Riva + DAPT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31" name="Picture 7" descr="C:\Users\myee1\Syncplicity Folders\Trials &amp; Projects Active (mleitao@bidmc.harvard.edu )\PIONEER AF-PCI\Biostatistics\Publications\Primary Results Manuscript\KM Curves\Slides\Safety_Group1_2.pn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09550" y="746125"/>
            <a:ext cx="8375650" cy="486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 name="TextBox 20"/>
          <p:cNvSpPr txBox="1">
            <a:spLocks noChangeArrowheads="1"/>
          </p:cNvSpPr>
          <p:nvPr/>
        </p:nvSpPr>
        <p:spPr bwMode="auto">
          <a:xfrm>
            <a:off x="1833563" y="2747963"/>
            <a:ext cx="140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p:txBody>
      </p:sp>
      <p:sp>
        <p:nvSpPr>
          <p:cNvPr id="61" name="TextBox 6"/>
          <p:cNvSpPr txBox="1">
            <a:spLocks noChangeArrowheads="1"/>
          </p:cNvSpPr>
          <p:nvPr/>
        </p:nvSpPr>
        <p:spPr bwMode="auto">
          <a:xfrm>
            <a:off x="5027613" y="3457575"/>
            <a:ext cx="1468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Riva + P2Y</a:t>
            </a:r>
            <a:r>
              <a:rPr kumimoji="0" lang="en-US" altLang="en-US" sz="1400" b="1" i="0" u="none" strike="noStrike" kern="1200" cap="none" spc="0" normalizeH="0" baseline="-25000" noProof="0" dirty="0">
                <a:ln>
                  <a:noFill/>
                </a:ln>
                <a:solidFill>
                  <a:srgbClr val="FFD68B"/>
                </a:solidFill>
                <a:effectLst/>
                <a:uLnTx/>
                <a:uFillTx/>
                <a:latin typeface="Arial" panose="020B0604020202020204" pitchFamily="34" charset="0"/>
                <a:ea typeface="+mn-ea"/>
                <a:cs typeface="Arial" panose="020B0604020202020204" pitchFamily="34" charset="0"/>
              </a:rPr>
              <a:t>12</a:t>
            </a:r>
          </a:p>
        </p:txBody>
      </p:sp>
      <p:sp>
        <p:nvSpPr>
          <p:cNvPr id="63" name="TextBox 7"/>
          <p:cNvSpPr txBox="1">
            <a:spLocks noChangeArrowheads="1"/>
          </p:cNvSpPr>
          <p:nvPr/>
        </p:nvSpPr>
        <p:spPr bwMode="auto">
          <a:xfrm>
            <a:off x="8174038" y="2714625"/>
            <a:ext cx="1052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16.8%</a:t>
            </a:r>
          </a:p>
        </p:txBody>
      </p:sp>
      <p:sp>
        <p:nvSpPr>
          <p:cNvPr id="16" name="TextBox 15"/>
          <p:cNvSpPr txBox="1">
            <a:spLocks noChangeArrowheads="1"/>
          </p:cNvSpPr>
          <p:nvPr/>
        </p:nvSpPr>
        <p:spPr bwMode="auto">
          <a:xfrm>
            <a:off x="7188200" y="2100263"/>
            <a:ext cx="1354138" cy="33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p&lt;0.000013</a:t>
            </a:r>
          </a:p>
        </p:txBody>
      </p:sp>
      <p:cxnSp>
        <p:nvCxnSpPr>
          <p:cNvPr id="18" name="Straight Connector 17"/>
          <p:cNvCxnSpPr>
            <a:cxnSpLocks noChangeShapeType="1"/>
          </p:cNvCxnSpPr>
          <p:nvPr/>
        </p:nvCxnSpPr>
        <p:spPr bwMode="auto">
          <a:xfrm>
            <a:off x="7883525" y="2393950"/>
            <a:ext cx="0" cy="457200"/>
          </a:xfrm>
          <a:prstGeom prst="line">
            <a:avLst/>
          </a:prstGeom>
          <a:noFill/>
          <a:ln w="25400" algn="ctr">
            <a:solidFill>
              <a:schemeClr val="tx1"/>
            </a:solidFill>
            <a:round/>
            <a:headEnd/>
            <a:tailEnd type="triangle" w="med" len="med"/>
          </a:ln>
        </p:spPr>
      </p:cxnSp>
      <p:cxnSp>
        <p:nvCxnSpPr>
          <p:cNvPr id="20" name="Straight Connector 19"/>
          <p:cNvCxnSpPr>
            <a:cxnSpLocks noChangeShapeType="1"/>
          </p:cNvCxnSpPr>
          <p:nvPr/>
        </p:nvCxnSpPr>
        <p:spPr bwMode="auto">
          <a:xfrm flipV="1">
            <a:off x="7878763" y="1708150"/>
            <a:ext cx="0" cy="457200"/>
          </a:xfrm>
          <a:prstGeom prst="line">
            <a:avLst/>
          </a:prstGeom>
          <a:noFill/>
          <a:ln w="25400" algn="ctr">
            <a:solidFill>
              <a:schemeClr val="tx1"/>
            </a:solidFill>
            <a:round/>
            <a:headEnd/>
            <a:tailEnd type="triangle" w="med" len="med"/>
          </a:ln>
        </p:spPr>
      </p:cxnSp>
      <p:sp>
        <p:nvSpPr>
          <p:cNvPr id="21" name="TextBox 20"/>
          <p:cNvSpPr txBox="1">
            <a:spLocks noChangeArrowheads="1"/>
          </p:cNvSpPr>
          <p:nvPr/>
        </p:nvSpPr>
        <p:spPr bwMode="auto">
          <a:xfrm>
            <a:off x="4981575" y="3889375"/>
            <a:ext cx="31956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HR = 0.59 (95% CI 0.47-0.76)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ARR = 9.9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6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NNT = 11</a:t>
            </a:r>
          </a:p>
        </p:txBody>
      </p:sp>
      <p:sp>
        <p:nvSpPr>
          <p:cNvPr id="78" name="TextBox 4"/>
          <p:cNvSpPr txBox="1">
            <a:spLocks noChangeArrowheads="1"/>
          </p:cNvSpPr>
          <p:nvPr/>
        </p:nvSpPr>
        <p:spPr bwMode="auto">
          <a:xfrm>
            <a:off x="1273175" y="5659438"/>
            <a:ext cx="5603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696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697</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79" name="TextBox 11"/>
          <p:cNvSpPr txBox="1">
            <a:spLocks noChangeArrowheads="1"/>
          </p:cNvSpPr>
          <p:nvPr/>
        </p:nvSpPr>
        <p:spPr bwMode="auto">
          <a:xfrm>
            <a:off x="1858963" y="5659438"/>
            <a:ext cx="509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593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0" name="TextBox 12"/>
          <p:cNvSpPr txBox="1">
            <a:spLocks noChangeArrowheads="1"/>
          </p:cNvSpPr>
          <p:nvPr/>
        </p:nvSpPr>
        <p:spPr bwMode="auto">
          <a:xfrm>
            <a:off x="242887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606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555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1" name="TextBox 13"/>
          <p:cNvSpPr txBox="1">
            <a:spLocks noChangeArrowheads="1"/>
          </p:cNvSpPr>
          <p:nvPr/>
        </p:nvSpPr>
        <p:spPr bwMode="auto">
          <a:xfrm>
            <a:off x="298132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585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521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2" name="TextBox 14"/>
          <p:cNvSpPr txBox="1">
            <a:spLocks noChangeArrowheads="1"/>
          </p:cNvSpPr>
          <p:nvPr/>
        </p:nvSpPr>
        <p:spPr bwMode="auto">
          <a:xfrm>
            <a:off x="4692650"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543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461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3" name="TextBox 15"/>
          <p:cNvSpPr txBox="1">
            <a:spLocks noChangeArrowheads="1"/>
          </p:cNvSpPr>
          <p:nvPr/>
        </p:nvSpPr>
        <p:spPr bwMode="auto">
          <a:xfrm>
            <a:off x="6378575" y="5667375"/>
            <a:ext cx="509588"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510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426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4" name="TextBox 16"/>
          <p:cNvSpPr txBox="1">
            <a:spLocks noChangeArrowheads="1"/>
          </p:cNvSpPr>
          <p:nvPr/>
        </p:nvSpPr>
        <p:spPr bwMode="auto">
          <a:xfrm>
            <a:off x="8075613" y="5662613"/>
            <a:ext cx="509587"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383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329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85" name="TextBox 17"/>
          <p:cNvSpPr txBox="1">
            <a:spLocks noChangeArrowheads="1"/>
          </p:cNvSpPr>
          <p:nvPr/>
        </p:nvSpPr>
        <p:spPr bwMode="auto">
          <a:xfrm>
            <a:off x="153988" y="5630863"/>
            <a:ext cx="1243012" cy="61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Riva + P2Y</a:t>
            </a:r>
            <a:r>
              <a:rPr kumimoji="0" lang="en-US" altLang="en-US" sz="1200" b="1" i="0" u="none" strike="noStrike" kern="1200" cap="none" spc="0" normalizeH="0" baseline="-25000" noProof="0" dirty="0">
                <a:ln>
                  <a:noFill/>
                </a:ln>
                <a:solidFill>
                  <a:srgbClr val="FFD68B"/>
                </a:solidFill>
                <a:effectLst/>
                <a:uLnTx/>
                <a:uFillTx/>
                <a:latin typeface="Arial" panose="020B0604020202020204" pitchFamily="34" charset="0"/>
                <a:ea typeface="+mn-ea"/>
                <a:cs typeface="Arial" panose="020B0604020202020204" pitchFamily="34" charset="0"/>
              </a:rPr>
              <a:t>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pic>
        <p:nvPicPr>
          <p:cNvPr id="1032" name="Picture 8" descr="C:\Users\myee1\Syncplicity Folders\Trials &amp; Projects Active (mleitao@bidmc.harvard.edu )\PIONEER AF-PCI\Biostatistics\Publications\Primary Results Manuscript\KM Curves\Slides\safety_no_axis.pn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17488" y="733425"/>
            <a:ext cx="8389937"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5" name="TextBox 6"/>
          <p:cNvSpPr txBox="1">
            <a:spLocks noChangeArrowheads="1"/>
          </p:cNvSpPr>
          <p:nvPr/>
        </p:nvSpPr>
        <p:spPr bwMode="auto">
          <a:xfrm>
            <a:off x="5027613" y="3457575"/>
            <a:ext cx="14684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Riva + P2Y</a:t>
            </a:r>
            <a:r>
              <a:rPr kumimoji="0" lang="en-US" altLang="en-US" sz="1400" b="1" i="0" u="none" strike="noStrike" kern="1200" cap="none" spc="0" normalizeH="0" baseline="-25000" noProof="0" dirty="0">
                <a:ln>
                  <a:noFill/>
                </a:ln>
                <a:solidFill>
                  <a:srgbClr val="FFD68B"/>
                </a:solidFill>
                <a:effectLst/>
                <a:uLnTx/>
                <a:uFillTx/>
                <a:latin typeface="Arial" panose="020B0604020202020204" pitchFamily="34" charset="0"/>
                <a:ea typeface="+mn-ea"/>
                <a:cs typeface="Arial" panose="020B0604020202020204" pitchFamily="34" charset="0"/>
              </a:rPr>
              <a:t>12</a:t>
            </a:r>
          </a:p>
        </p:txBody>
      </p:sp>
      <p:sp>
        <p:nvSpPr>
          <p:cNvPr id="96" name="TextBox 20"/>
          <p:cNvSpPr txBox="1">
            <a:spLocks noChangeArrowheads="1"/>
          </p:cNvSpPr>
          <p:nvPr/>
        </p:nvSpPr>
        <p:spPr bwMode="auto">
          <a:xfrm>
            <a:off x="1662113" y="2787650"/>
            <a:ext cx="140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p:txBody>
      </p:sp>
      <p:sp>
        <p:nvSpPr>
          <p:cNvPr id="97" name="TextBox 21"/>
          <p:cNvSpPr txBox="1">
            <a:spLocks noChangeArrowheads="1"/>
          </p:cNvSpPr>
          <p:nvPr/>
        </p:nvSpPr>
        <p:spPr bwMode="auto">
          <a:xfrm>
            <a:off x="3186113" y="3076575"/>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Riva + DAPT</a:t>
            </a:r>
          </a:p>
        </p:txBody>
      </p:sp>
      <p:sp>
        <p:nvSpPr>
          <p:cNvPr id="98" name="TextBox 8"/>
          <p:cNvSpPr txBox="1">
            <a:spLocks noChangeArrowheads="1"/>
          </p:cNvSpPr>
          <p:nvPr/>
        </p:nvSpPr>
        <p:spPr bwMode="auto">
          <a:xfrm>
            <a:off x="3940175" y="3962400"/>
            <a:ext cx="2173288" cy="1006475"/>
          </a:xfrm>
          <a:prstGeom prst="rect">
            <a:avLst/>
          </a:prstGeom>
          <a:solidFill>
            <a:schemeClr val="tx2">
              <a:lumMod val="60000"/>
              <a:lumOff val="40000"/>
            </a:schemeClr>
          </a:solidFill>
          <a:ln>
            <a:noFill/>
          </a:ln>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Riva + P2Y</a:t>
            </a:r>
            <a:r>
              <a:rPr kumimoji="0" lang="en-US" altLang="en-US" sz="11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12</a:t>
            </a: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 VKA + DAPT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HR=0.59 (95% CI: 0.47-0.76)</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 &lt;0.000013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ARR=9.9</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NNT=11</a:t>
            </a:r>
          </a:p>
        </p:txBody>
      </p:sp>
      <p:sp>
        <p:nvSpPr>
          <p:cNvPr id="99" name="TextBox 26"/>
          <p:cNvSpPr txBox="1">
            <a:spLocks noChangeArrowheads="1"/>
          </p:cNvSpPr>
          <p:nvPr/>
        </p:nvSpPr>
        <p:spPr bwMode="auto">
          <a:xfrm>
            <a:off x="6100763" y="3962400"/>
            <a:ext cx="2125662" cy="1006475"/>
          </a:xfrm>
          <a:prstGeom prst="rect">
            <a:avLst/>
          </a:prstGeom>
          <a:solidFill>
            <a:srgbClr val="ADC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Riva + DAPT v. VKA + DAPT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HR=0.63 (95% CI: 0.50-0.80)</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 &lt;0.00018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ARR=8.7</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NNT=12</a:t>
            </a:r>
          </a:p>
        </p:txBody>
      </p:sp>
      <p:cxnSp>
        <p:nvCxnSpPr>
          <p:cNvPr id="100" name="Straight Connector 4"/>
          <p:cNvCxnSpPr>
            <a:cxnSpLocks noChangeShapeType="1"/>
          </p:cNvCxnSpPr>
          <p:nvPr/>
        </p:nvCxnSpPr>
        <p:spPr bwMode="auto">
          <a:xfrm>
            <a:off x="4043363" y="4191000"/>
            <a:ext cx="1873250" cy="0"/>
          </a:xfrm>
          <a:prstGeom prst="line">
            <a:avLst/>
          </a:prstGeom>
          <a:noFill/>
          <a:ln w="19050" algn="ctr">
            <a:solidFill>
              <a:schemeClr val="bg2"/>
            </a:solidFill>
            <a:round/>
            <a:headEnd/>
            <a:tailEnd/>
          </a:ln>
          <a:extLst>
            <a:ext uri="{909E8E84-426E-40DD-AFC4-6F175D3DCCD1}">
              <a14:hiddenFill xmlns:a14="http://schemas.microsoft.com/office/drawing/2010/main">
                <a:noFill/>
              </a14:hiddenFill>
            </a:ext>
          </a:extLst>
        </p:spPr>
      </p:cxnSp>
      <p:sp>
        <p:nvSpPr>
          <p:cNvPr id="101" name="TextBox 4"/>
          <p:cNvSpPr txBox="1">
            <a:spLocks noChangeArrowheads="1"/>
          </p:cNvSpPr>
          <p:nvPr/>
        </p:nvSpPr>
        <p:spPr bwMode="auto">
          <a:xfrm>
            <a:off x="1273175" y="5659438"/>
            <a:ext cx="5603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696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706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697</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2" name="TextBox 11"/>
          <p:cNvSpPr txBox="1">
            <a:spLocks noChangeArrowheads="1"/>
          </p:cNvSpPr>
          <p:nvPr/>
        </p:nvSpPr>
        <p:spPr bwMode="auto">
          <a:xfrm>
            <a:off x="1858963" y="5659438"/>
            <a:ext cx="509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636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593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3" name="TextBox 12"/>
          <p:cNvSpPr txBox="1">
            <a:spLocks noChangeArrowheads="1"/>
          </p:cNvSpPr>
          <p:nvPr/>
        </p:nvSpPr>
        <p:spPr bwMode="auto">
          <a:xfrm>
            <a:off x="242887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606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600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555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4" name="TextBox 13"/>
          <p:cNvSpPr txBox="1">
            <a:spLocks noChangeArrowheads="1"/>
          </p:cNvSpPr>
          <p:nvPr/>
        </p:nvSpPr>
        <p:spPr bwMode="auto">
          <a:xfrm>
            <a:off x="298132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585</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579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521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5" name="TextBox 14"/>
          <p:cNvSpPr txBox="1">
            <a:spLocks noChangeArrowheads="1"/>
          </p:cNvSpPr>
          <p:nvPr/>
        </p:nvSpPr>
        <p:spPr bwMode="auto">
          <a:xfrm>
            <a:off x="4692650"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543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543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461</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6" name="TextBox 15"/>
          <p:cNvSpPr txBox="1">
            <a:spLocks noChangeArrowheads="1"/>
          </p:cNvSpPr>
          <p:nvPr/>
        </p:nvSpPr>
        <p:spPr bwMode="auto">
          <a:xfrm>
            <a:off x="637857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510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509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426</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7" name="TextBox 16"/>
          <p:cNvSpPr txBox="1">
            <a:spLocks noChangeArrowheads="1"/>
          </p:cNvSpPr>
          <p:nvPr/>
        </p:nvSpPr>
        <p:spPr bwMode="auto">
          <a:xfrm>
            <a:off x="8069263" y="5661025"/>
            <a:ext cx="509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383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409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329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108" name="TextBox 17"/>
          <p:cNvSpPr txBox="1">
            <a:spLocks noChangeArrowheads="1"/>
          </p:cNvSpPr>
          <p:nvPr/>
        </p:nvSpPr>
        <p:spPr bwMode="auto">
          <a:xfrm>
            <a:off x="153988" y="5630863"/>
            <a:ext cx="12430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Riva + P2Y</a:t>
            </a:r>
            <a:r>
              <a:rPr kumimoji="0" lang="en-US" altLang="en-US" sz="1200" b="1" i="0" u="none" strike="noStrike" kern="1200" cap="none" spc="0" normalizeH="0" baseline="-25000" noProof="0" dirty="0">
                <a:ln>
                  <a:noFill/>
                </a:ln>
                <a:solidFill>
                  <a:srgbClr val="FFD68B"/>
                </a:solidFill>
                <a:effectLst/>
                <a:uLnTx/>
                <a:uFillTx/>
                <a:latin typeface="Arial" panose="020B0604020202020204" pitchFamily="34" charset="0"/>
                <a:ea typeface="+mn-ea"/>
                <a:cs typeface="Arial" panose="020B0604020202020204" pitchFamily="34" charset="0"/>
              </a:rPr>
              <a:t>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Riva + DAPT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1687817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3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7"/>
                                        </p:tgtEl>
                                        <p:attrNameLst>
                                          <p:attrName>style.visibility</p:attrName>
                                        </p:attrNameLst>
                                      </p:cBhvr>
                                      <p:to>
                                        <p:strVal val="visible"/>
                                      </p:to>
                                    </p:set>
                                  </p:childTnLst>
                                </p:cTn>
                              </p:par>
                              <p:par>
                                <p:cTn id="21" presetID="1" presetClass="exit" presetSubtype="0" fill="hold" grpId="0" nodeType="withEffect">
                                  <p:stCondLst>
                                    <p:cond delay="0"/>
                                  </p:stCondLst>
                                  <p:childTnLst>
                                    <p:set>
                                      <p:cBhvr>
                                        <p:cTn id="22" dur="1" fill="hold">
                                          <p:stCondLst>
                                            <p:cond delay="0"/>
                                          </p:stCondLst>
                                        </p:cTn>
                                        <p:tgtEl>
                                          <p:spTgt spid="43021"/>
                                        </p:tgtEl>
                                        <p:attrNameLst>
                                          <p:attrName>style.visibility</p:attrName>
                                        </p:attrNameLst>
                                      </p:cBhvr>
                                      <p:to>
                                        <p:strVal val="hidden"/>
                                      </p:to>
                                    </p:set>
                                  </p:childTnLst>
                                </p:cTn>
                              </p:par>
                              <p:par>
                                <p:cTn id="23" presetID="1" presetClass="exit" presetSubtype="0" fill="hold" grpId="0" nodeType="withEffect">
                                  <p:stCondLst>
                                    <p:cond delay="0"/>
                                  </p:stCondLst>
                                  <p:childTnLst>
                                    <p:set>
                                      <p:cBhvr>
                                        <p:cTn id="24" dur="1" fill="hold">
                                          <p:stCondLst>
                                            <p:cond delay="0"/>
                                          </p:stCondLst>
                                        </p:cTn>
                                        <p:tgtEl>
                                          <p:spTgt spid="43013"/>
                                        </p:tgtEl>
                                        <p:attrNameLst>
                                          <p:attrName>style.visibility</p:attrName>
                                        </p:attrNameLst>
                                      </p:cBhvr>
                                      <p:to>
                                        <p:strVal val="hidden"/>
                                      </p:to>
                                    </p:set>
                                  </p:childTnLst>
                                </p:cTn>
                              </p:par>
                              <p:par>
                                <p:cTn id="25" presetID="1" presetClass="exit" presetSubtype="0" fill="hold" grpId="0" nodeType="withEffect">
                                  <p:stCondLst>
                                    <p:cond delay="0"/>
                                  </p:stCondLst>
                                  <p:childTnLst>
                                    <p:set>
                                      <p:cBhvr>
                                        <p:cTn id="26" dur="1" fill="hold">
                                          <p:stCondLst>
                                            <p:cond delay="0"/>
                                          </p:stCondLst>
                                        </p:cTn>
                                        <p:tgtEl>
                                          <p:spTgt spid="43015"/>
                                        </p:tgtEl>
                                        <p:attrNameLst>
                                          <p:attrName>style.visibility</p:attrName>
                                        </p:attrNameLst>
                                      </p:cBhvr>
                                      <p:to>
                                        <p:strVal val="hidden"/>
                                      </p:to>
                                    </p:set>
                                  </p:childTnLst>
                                </p:cTn>
                              </p:par>
                              <p:par>
                                <p:cTn id="27" presetID="1" presetClass="exit" presetSubtype="0" fill="hold" grpId="0" nodeType="withEffect">
                                  <p:stCondLst>
                                    <p:cond delay="0"/>
                                  </p:stCondLst>
                                  <p:childTnLst>
                                    <p:set>
                                      <p:cBhvr>
                                        <p:cTn id="28" dur="1" fill="hold">
                                          <p:stCondLst>
                                            <p:cond delay="0"/>
                                          </p:stCondLst>
                                        </p:cTn>
                                        <p:tgtEl>
                                          <p:spTgt spid="43016"/>
                                        </p:tgtEl>
                                        <p:attrNameLst>
                                          <p:attrName>style.visibility</p:attrName>
                                        </p:attrNameLst>
                                      </p:cBhvr>
                                      <p:to>
                                        <p:strVal val="hidden"/>
                                      </p:to>
                                    </p:set>
                                  </p:childTnLst>
                                </p:cTn>
                              </p:par>
                              <p:par>
                                <p:cTn id="29" presetID="1" presetClass="exit" presetSubtype="0" fill="hold" grpId="0" nodeType="withEffect">
                                  <p:stCondLst>
                                    <p:cond delay="0"/>
                                  </p:stCondLst>
                                  <p:childTnLst>
                                    <p:set>
                                      <p:cBhvr>
                                        <p:cTn id="30" dur="1" fill="hold">
                                          <p:stCondLst>
                                            <p:cond delay="0"/>
                                          </p:stCondLst>
                                        </p:cTn>
                                        <p:tgtEl>
                                          <p:spTgt spid="43017"/>
                                        </p:tgtEl>
                                        <p:attrNameLst>
                                          <p:attrName>style.visibility</p:attrName>
                                        </p:attrNameLst>
                                      </p:cBhvr>
                                      <p:to>
                                        <p:strVal val="hidden"/>
                                      </p:to>
                                    </p:set>
                                  </p:childTnLst>
                                </p:cTn>
                              </p:par>
                              <p:par>
                                <p:cTn id="31" presetID="1" presetClass="exit" presetSubtype="0" fill="hold" grpId="0" nodeType="withEffect">
                                  <p:stCondLst>
                                    <p:cond delay="0"/>
                                  </p:stCondLst>
                                  <p:childTnLst>
                                    <p:set>
                                      <p:cBhvr>
                                        <p:cTn id="32" dur="1" fill="hold">
                                          <p:stCondLst>
                                            <p:cond delay="0"/>
                                          </p:stCondLst>
                                        </p:cTn>
                                        <p:tgtEl>
                                          <p:spTgt spid="43018"/>
                                        </p:tgtEl>
                                        <p:attrNameLst>
                                          <p:attrName>style.visibility</p:attrName>
                                        </p:attrNameLst>
                                      </p:cBhvr>
                                      <p:to>
                                        <p:strVal val="hidden"/>
                                      </p:to>
                                    </p:set>
                                  </p:childTnLst>
                                </p:cTn>
                              </p:par>
                              <p:par>
                                <p:cTn id="33" presetID="1" presetClass="exit" presetSubtype="0" fill="hold" grpId="0" nodeType="withEffect">
                                  <p:stCondLst>
                                    <p:cond delay="0"/>
                                  </p:stCondLst>
                                  <p:childTnLst>
                                    <p:set>
                                      <p:cBhvr>
                                        <p:cTn id="34" dur="1" fill="hold">
                                          <p:stCondLst>
                                            <p:cond delay="0"/>
                                          </p:stCondLst>
                                        </p:cTn>
                                        <p:tgtEl>
                                          <p:spTgt spid="43019"/>
                                        </p:tgtEl>
                                        <p:attrNameLst>
                                          <p:attrName>style.visibility</p:attrName>
                                        </p:attrNameLst>
                                      </p:cBhvr>
                                      <p:to>
                                        <p:strVal val="hidden"/>
                                      </p:to>
                                    </p:set>
                                  </p:childTnLst>
                                </p:cTn>
                              </p:par>
                              <p:par>
                                <p:cTn id="35" presetID="1" presetClass="exit" presetSubtype="0" fill="hold" grpId="0" nodeType="withEffect">
                                  <p:stCondLst>
                                    <p:cond delay="0"/>
                                  </p:stCondLst>
                                  <p:childTnLst>
                                    <p:set>
                                      <p:cBhvr>
                                        <p:cTn id="36" dur="1" fill="hold">
                                          <p:stCondLst>
                                            <p:cond delay="0"/>
                                          </p:stCondLst>
                                        </p:cTn>
                                        <p:tgtEl>
                                          <p:spTgt spid="43020"/>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52"/>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5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54"/>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55"/>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56"/>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1" presetClass="exit" presetSubtype="0" fill="hold" grpId="1" nodeType="clickEffect">
                                  <p:stCondLst>
                                    <p:cond delay="0"/>
                                  </p:stCondLst>
                                  <p:childTnLst>
                                    <p:set>
                                      <p:cBhvr>
                                        <p:cTn id="56" dur="1" fill="hold">
                                          <p:stCondLst>
                                            <p:cond delay="0"/>
                                          </p:stCondLst>
                                        </p:cTn>
                                        <p:tgtEl>
                                          <p:spTgt spid="37"/>
                                        </p:tgtEl>
                                        <p:attrNameLst>
                                          <p:attrName>style.visibility</p:attrName>
                                        </p:attrNameLst>
                                      </p:cBhvr>
                                      <p:to>
                                        <p:strVal val="hidden"/>
                                      </p:to>
                                    </p:set>
                                  </p:childTnLst>
                                </p:cTn>
                              </p:par>
                              <p:par>
                                <p:cTn id="57" presetID="1" presetClass="exit" presetSubtype="0" fill="hold" grpId="1" nodeType="withEffect">
                                  <p:stCondLst>
                                    <p:cond delay="0"/>
                                  </p:stCondLst>
                                  <p:childTnLst>
                                    <p:set>
                                      <p:cBhvr>
                                        <p:cTn id="58" dur="1" fill="hold">
                                          <p:stCondLst>
                                            <p:cond delay="0"/>
                                          </p:stCondLst>
                                        </p:cTn>
                                        <p:tgtEl>
                                          <p:spTgt spid="50"/>
                                        </p:tgtEl>
                                        <p:attrNameLst>
                                          <p:attrName>style.visibility</p:attrName>
                                        </p:attrNameLst>
                                      </p:cBhvr>
                                      <p:to>
                                        <p:strVal val="hidden"/>
                                      </p:to>
                                    </p:set>
                                  </p:childTnLst>
                                </p:cTn>
                              </p:par>
                              <p:par>
                                <p:cTn id="59" presetID="1" presetClass="exit" presetSubtype="0" fill="hold" grpId="1" nodeType="withEffect">
                                  <p:stCondLst>
                                    <p:cond delay="0"/>
                                  </p:stCondLst>
                                  <p:childTnLst>
                                    <p:set>
                                      <p:cBhvr>
                                        <p:cTn id="60" dur="1" fill="hold">
                                          <p:stCondLst>
                                            <p:cond delay="0"/>
                                          </p:stCondLst>
                                        </p:cTn>
                                        <p:tgtEl>
                                          <p:spTgt spid="51"/>
                                        </p:tgtEl>
                                        <p:attrNameLst>
                                          <p:attrName>style.visibility</p:attrName>
                                        </p:attrNameLst>
                                      </p:cBhvr>
                                      <p:to>
                                        <p:strVal val="hidden"/>
                                      </p:to>
                                    </p:set>
                                  </p:childTnLst>
                                </p:cTn>
                              </p:par>
                              <p:par>
                                <p:cTn id="61" presetID="1" presetClass="exit" presetSubtype="0" fill="hold" grpId="1" nodeType="withEffect">
                                  <p:stCondLst>
                                    <p:cond delay="0"/>
                                  </p:stCondLst>
                                  <p:childTnLst>
                                    <p:set>
                                      <p:cBhvr>
                                        <p:cTn id="62" dur="1" fill="hold">
                                          <p:stCondLst>
                                            <p:cond delay="0"/>
                                          </p:stCondLst>
                                        </p:cTn>
                                        <p:tgtEl>
                                          <p:spTgt spid="52"/>
                                        </p:tgtEl>
                                        <p:attrNameLst>
                                          <p:attrName>style.visibility</p:attrName>
                                        </p:attrNameLst>
                                      </p:cBhvr>
                                      <p:to>
                                        <p:strVal val="hidden"/>
                                      </p:to>
                                    </p:set>
                                  </p:childTnLst>
                                </p:cTn>
                              </p:par>
                              <p:par>
                                <p:cTn id="63" presetID="1" presetClass="exit" presetSubtype="0" fill="hold" grpId="1" nodeType="withEffect">
                                  <p:stCondLst>
                                    <p:cond delay="0"/>
                                  </p:stCondLst>
                                  <p:childTnLst>
                                    <p:set>
                                      <p:cBhvr>
                                        <p:cTn id="64" dur="1" fill="hold">
                                          <p:stCondLst>
                                            <p:cond delay="0"/>
                                          </p:stCondLst>
                                        </p:cTn>
                                        <p:tgtEl>
                                          <p:spTgt spid="53"/>
                                        </p:tgtEl>
                                        <p:attrNameLst>
                                          <p:attrName>style.visibility</p:attrName>
                                        </p:attrNameLst>
                                      </p:cBhvr>
                                      <p:to>
                                        <p:strVal val="hidden"/>
                                      </p:to>
                                    </p:set>
                                  </p:childTnLst>
                                </p:cTn>
                              </p:par>
                              <p:par>
                                <p:cTn id="65" presetID="1" presetClass="exit" presetSubtype="0" fill="hold" grpId="1" nodeType="withEffect">
                                  <p:stCondLst>
                                    <p:cond delay="0"/>
                                  </p:stCondLst>
                                  <p:childTnLst>
                                    <p:set>
                                      <p:cBhvr>
                                        <p:cTn id="66" dur="1" fill="hold">
                                          <p:stCondLst>
                                            <p:cond delay="0"/>
                                          </p:stCondLst>
                                        </p:cTn>
                                        <p:tgtEl>
                                          <p:spTgt spid="54"/>
                                        </p:tgtEl>
                                        <p:attrNameLst>
                                          <p:attrName>style.visibility</p:attrName>
                                        </p:attrNameLst>
                                      </p:cBhvr>
                                      <p:to>
                                        <p:strVal val="hidden"/>
                                      </p:to>
                                    </p:set>
                                  </p:childTnLst>
                                </p:cTn>
                              </p:par>
                              <p:par>
                                <p:cTn id="67" presetID="1" presetClass="exit" presetSubtype="0" fill="hold" grpId="1" nodeType="withEffect">
                                  <p:stCondLst>
                                    <p:cond delay="0"/>
                                  </p:stCondLst>
                                  <p:childTnLst>
                                    <p:set>
                                      <p:cBhvr>
                                        <p:cTn id="68" dur="1" fill="hold">
                                          <p:stCondLst>
                                            <p:cond delay="0"/>
                                          </p:stCondLst>
                                        </p:cTn>
                                        <p:tgtEl>
                                          <p:spTgt spid="55"/>
                                        </p:tgtEl>
                                        <p:attrNameLst>
                                          <p:attrName>style.visibility</p:attrName>
                                        </p:attrNameLst>
                                      </p:cBhvr>
                                      <p:to>
                                        <p:strVal val="hidden"/>
                                      </p:to>
                                    </p:set>
                                  </p:childTnLst>
                                </p:cTn>
                              </p:par>
                              <p:par>
                                <p:cTn id="69" presetID="1" presetClass="exit" presetSubtype="0" fill="hold" grpId="1" nodeType="withEffect">
                                  <p:stCondLst>
                                    <p:cond delay="0"/>
                                  </p:stCondLst>
                                  <p:childTnLst>
                                    <p:set>
                                      <p:cBhvr>
                                        <p:cTn id="70" dur="1" fill="hold">
                                          <p:stCondLst>
                                            <p:cond delay="0"/>
                                          </p:stCondLst>
                                        </p:cTn>
                                        <p:tgtEl>
                                          <p:spTgt spid="56"/>
                                        </p:tgtEl>
                                        <p:attrNameLst>
                                          <p:attrName>style.visibility</p:attrName>
                                        </p:attrNameLst>
                                      </p:cBhvr>
                                      <p:to>
                                        <p:strVal val="hidden"/>
                                      </p:to>
                                    </p:set>
                                  </p:childTnLst>
                                </p:cTn>
                              </p:par>
                              <p:par>
                                <p:cTn id="71" presetID="1" presetClass="exit" presetSubtype="0" fill="hold" grpId="1" nodeType="withEffect">
                                  <p:stCondLst>
                                    <p:cond delay="0"/>
                                  </p:stCondLst>
                                  <p:childTnLst>
                                    <p:set>
                                      <p:cBhvr>
                                        <p:cTn id="72" dur="1" fill="hold">
                                          <p:stCondLst>
                                            <p:cond delay="0"/>
                                          </p:stCondLst>
                                        </p:cTn>
                                        <p:tgtEl>
                                          <p:spTgt spid="57"/>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85"/>
                                        </p:tgtEl>
                                        <p:attrNameLst>
                                          <p:attrName>style.visibility</p:attrName>
                                        </p:attrNameLst>
                                      </p:cBhvr>
                                      <p:to>
                                        <p:strVal val="visible"/>
                                      </p:to>
                                    </p:set>
                                  </p:childTnLst>
                                </p:cTn>
                              </p:par>
                              <p:par>
                                <p:cTn id="75" presetID="1"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childTnLst>
                                </p:cTn>
                              </p:par>
                              <p:par>
                                <p:cTn id="77" presetID="1" presetClass="entr" presetSubtype="0" fill="hold" grpId="0" nodeType="withEffect">
                                  <p:stCondLst>
                                    <p:cond delay="0"/>
                                  </p:stCondLst>
                                  <p:childTnLst>
                                    <p:set>
                                      <p:cBhvr>
                                        <p:cTn id="78" dur="1" fill="hold">
                                          <p:stCondLst>
                                            <p:cond delay="0"/>
                                          </p:stCondLst>
                                        </p:cTn>
                                        <p:tgtEl>
                                          <p:spTgt spid="79"/>
                                        </p:tgtEl>
                                        <p:attrNameLst>
                                          <p:attrName>style.visibility</p:attrName>
                                        </p:attrNameLst>
                                      </p:cBhvr>
                                      <p:to>
                                        <p:strVal val="visible"/>
                                      </p:to>
                                    </p:set>
                                  </p:childTnLst>
                                </p:cTn>
                              </p:par>
                              <p:par>
                                <p:cTn id="79" presetID="1" presetClass="entr" presetSubtype="0"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81"/>
                                        </p:tgtEl>
                                        <p:attrNameLst>
                                          <p:attrName>style.visibility</p:attrName>
                                        </p:attrNameLst>
                                      </p:cBhvr>
                                      <p:to>
                                        <p:strVal val="visible"/>
                                      </p:to>
                                    </p:set>
                                  </p:childTnLst>
                                </p:cTn>
                              </p:par>
                              <p:par>
                                <p:cTn id="83" presetID="1" presetClass="entr" presetSubtype="0" fill="hold" grpId="0" nodeType="withEffect">
                                  <p:stCondLst>
                                    <p:cond delay="0"/>
                                  </p:stCondLst>
                                  <p:childTnLst>
                                    <p:set>
                                      <p:cBhvr>
                                        <p:cTn id="84" dur="1" fill="hold">
                                          <p:stCondLst>
                                            <p:cond delay="0"/>
                                          </p:stCondLst>
                                        </p:cTn>
                                        <p:tgtEl>
                                          <p:spTgt spid="82"/>
                                        </p:tgtEl>
                                        <p:attrNameLst>
                                          <p:attrName>style.visibility</p:attrName>
                                        </p:attrNameLst>
                                      </p:cBhvr>
                                      <p:to>
                                        <p:strVal val="visible"/>
                                      </p:to>
                                    </p:set>
                                  </p:childTnLst>
                                </p:cTn>
                              </p:par>
                              <p:par>
                                <p:cTn id="85" presetID="1" presetClass="entr" presetSubtype="0" fill="hold" grpId="0" nodeType="withEffect">
                                  <p:stCondLst>
                                    <p:cond delay="0"/>
                                  </p:stCondLst>
                                  <p:childTnLst>
                                    <p:set>
                                      <p:cBhvr>
                                        <p:cTn id="86" dur="1" fill="hold">
                                          <p:stCondLst>
                                            <p:cond delay="0"/>
                                          </p:stCondLst>
                                        </p:cTn>
                                        <p:tgtEl>
                                          <p:spTgt spid="83"/>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84"/>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21"/>
                                        </p:tgtEl>
                                        <p:attrNameLst>
                                          <p:attrName>style.visibility</p:attrName>
                                        </p:attrNameLst>
                                      </p:cBhvr>
                                      <p:to>
                                        <p:strVal val="visible"/>
                                      </p:to>
                                    </p:set>
                                  </p:childTnLst>
                                </p:cTn>
                              </p:par>
                              <p:par>
                                <p:cTn id="91" presetID="1"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childTnLst>
                                </p:cTn>
                              </p:par>
                              <p:par>
                                <p:cTn id="93" presetID="1" presetClass="entr" presetSubtype="0" fill="hold" grpId="0" nodeType="withEffect">
                                  <p:stCondLst>
                                    <p:cond delay="0"/>
                                  </p:stCondLst>
                                  <p:childTnLst>
                                    <p:set>
                                      <p:cBhvr>
                                        <p:cTn id="94" dur="1" fill="hold">
                                          <p:stCondLst>
                                            <p:cond delay="0"/>
                                          </p:stCondLst>
                                        </p:cTn>
                                        <p:tgtEl>
                                          <p:spTgt spid="63"/>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18"/>
                                        </p:tgtEl>
                                        <p:attrNameLst>
                                          <p:attrName>style.visibility</p:attrName>
                                        </p:attrNameLst>
                                      </p:cBhvr>
                                      <p:to>
                                        <p:strVal val="visible"/>
                                      </p:to>
                                    </p:set>
                                  </p:childTnLst>
                                </p:cTn>
                              </p:par>
                              <p:par>
                                <p:cTn id="97" presetID="1" presetClass="entr" presetSubtype="0" fill="hold" grpId="0" nodeType="withEffect">
                                  <p:stCondLst>
                                    <p:cond delay="0"/>
                                  </p:stCondLst>
                                  <p:childTnLst>
                                    <p:set>
                                      <p:cBhvr>
                                        <p:cTn id="98" dur="1" fill="hold">
                                          <p:stCondLst>
                                            <p:cond delay="0"/>
                                          </p:stCondLst>
                                        </p:cTn>
                                        <p:tgtEl>
                                          <p:spTgt spid="1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0"/>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1031"/>
                                        </p:tgtEl>
                                        <p:attrNameLst>
                                          <p:attrName>style.visibility</p:attrName>
                                        </p:attrNameLst>
                                      </p:cBhvr>
                                      <p:to>
                                        <p:strVal val="visible"/>
                                      </p:to>
                                    </p:set>
                                  </p:childTnLst>
                                </p:cTn>
                              </p:par>
                              <p:par>
                                <p:cTn id="103" presetID="1" presetClass="entr" presetSubtype="0" fill="hold" grpId="0" nodeType="withEffect">
                                  <p:stCondLst>
                                    <p:cond delay="0"/>
                                  </p:stCondLst>
                                  <p:childTnLst>
                                    <p:set>
                                      <p:cBhvr>
                                        <p:cTn id="104" dur="1" fill="hold">
                                          <p:stCondLst>
                                            <p:cond delay="0"/>
                                          </p:stCondLst>
                                        </p:cTn>
                                        <p:tgtEl>
                                          <p:spTgt spid="59"/>
                                        </p:tgtEl>
                                        <p:attrNameLst>
                                          <p:attrName>style.visibility</p:attrName>
                                        </p:attrNameLst>
                                      </p:cBhvr>
                                      <p:to>
                                        <p:strVal val="visible"/>
                                      </p:to>
                                    </p:set>
                                  </p:childTnLst>
                                </p:cTn>
                              </p:par>
                            </p:childTnLst>
                          </p:cTn>
                        </p:par>
                      </p:childTnLst>
                    </p:cTn>
                  </p:par>
                  <p:par>
                    <p:cTn id="105" fill="hold" nodeType="clickPar">
                      <p:stCondLst>
                        <p:cond delay="indefinite"/>
                      </p:stCondLst>
                      <p:childTnLst>
                        <p:par>
                          <p:cTn id="106" fill="hold" nodeType="withGroup">
                            <p:stCondLst>
                              <p:cond delay="0"/>
                            </p:stCondLst>
                            <p:childTnLst>
                              <p:par>
                                <p:cTn id="107" presetID="1" presetClass="entr" presetSubtype="0" fill="hold" grpId="2" nodeType="clickEffect">
                                  <p:stCondLst>
                                    <p:cond delay="0"/>
                                  </p:stCondLst>
                                  <p:childTnLst>
                                    <p:set>
                                      <p:cBhvr>
                                        <p:cTn id="108" dur="1" fill="hold">
                                          <p:stCondLst>
                                            <p:cond delay="0"/>
                                          </p:stCondLst>
                                        </p:cTn>
                                        <p:tgtEl>
                                          <p:spTgt spid="37"/>
                                        </p:tgtEl>
                                        <p:attrNameLst>
                                          <p:attrName>style.visibility</p:attrName>
                                        </p:attrNameLst>
                                      </p:cBhvr>
                                      <p:to>
                                        <p:strVal val="visible"/>
                                      </p:to>
                                    </p:set>
                                  </p:childTnLst>
                                </p:cTn>
                              </p:par>
                              <p:par>
                                <p:cTn id="109" presetID="1" presetClass="exit" presetSubtype="0" fill="hold" grpId="1" nodeType="withEffect">
                                  <p:stCondLst>
                                    <p:cond delay="0"/>
                                  </p:stCondLst>
                                  <p:childTnLst>
                                    <p:set>
                                      <p:cBhvr>
                                        <p:cTn id="110" dur="1" fill="hold">
                                          <p:stCondLst>
                                            <p:cond delay="0"/>
                                          </p:stCondLst>
                                        </p:cTn>
                                        <p:tgtEl>
                                          <p:spTgt spid="85"/>
                                        </p:tgtEl>
                                        <p:attrNameLst>
                                          <p:attrName>style.visibility</p:attrName>
                                        </p:attrNameLst>
                                      </p:cBhvr>
                                      <p:to>
                                        <p:strVal val="hidden"/>
                                      </p:to>
                                    </p:set>
                                  </p:childTnLst>
                                </p:cTn>
                              </p:par>
                              <p:par>
                                <p:cTn id="111" presetID="1" presetClass="exit" presetSubtype="0" fill="hold" grpId="1" nodeType="withEffect">
                                  <p:stCondLst>
                                    <p:cond delay="0"/>
                                  </p:stCondLst>
                                  <p:childTnLst>
                                    <p:set>
                                      <p:cBhvr>
                                        <p:cTn id="112" dur="1" fill="hold">
                                          <p:stCondLst>
                                            <p:cond delay="0"/>
                                          </p:stCondLst>
                                        </p:cTn>
                                        <p:tgtEl>
                                          <p:spTgt spid="78"/>
                                        </p:tgtEl>
                                        <p:attrNameLst>
                                          <p:attrName>style.visibility</p:attrName>
                                        </p:attrNameLst>
                                      </p:cBhvr>
                                      <p:to>
                                        <p:strVal val="hidden"/>
                                      </p:to>
                                    </p:set>
                                  </p:childTnLst>
                                </p:cTn>
                              </p:par>
                              <p:par>
                                <p:cTn id="113" presetID="1" presetClass="exit" presetSubtype="0" fill="hold" grpId="1" nodeType="withEffect">
                                  <p:stCondLst>
                                    <p:cond delay="0"/>
                                  </p:stCondLst>
                                  <p:childTnLst>
                                    <p:set>
                                      <p:cBhvr>
                                        <p:cTn id="114" dur="1" fill="hold">
                                          <p:stCondLst>
                                            <p:cond delay="0"/>
                                          </p:stCondLst>
                                        </p:cTn>
                                        <p:tgtEl>
                                          <p:spTgt spid="79"/>
                                        </p:tgtEl>
                                        <p:attrNameLst>
                                          <p:attrName>style.visibility</p:attrName>
                                        </p:attrNameLst>
                                      </p:cBhvr>
                                      <p:to>
                                        <p:strVal val="hidden"/>
                                      </p:to>
                                    </p:set>
                                  </p:childTnLst>
                                </p:cTn>
                              </p:par>
                              <p:par>
                                <p:cTn id="115" presetID="1" presetClass="exit" presetSubtype="0" fill="hold" grpId="1" nodeType="withEffect">
                                  <p:stCondLst>
                                    <p:cond delay="0"/>
                                  </p:stCondLst>
                                  <p:childTnLst>
                                    <p:set>
                                      <p:cBhvr>
                                        <p:cTn id="116" dur="1" fill="hold">
                                          <p:stCondLst>
                                            <p:cond delay="0"/>
                                          </p:stCondLst>
                                        </p:cTn>
                                        <p:tgtEl>
                                          <p:spTgt spid="80"/>
                                        </p:tgtEl>
                                        <p:attrNameLst>
                                          <p:attrName>style.visibility</p:attrName>
                                        </p:attrNameLst>
                                      </p:cBhvr>
                                      <p:to>
                                        <p:strVal val="hidden"/>
                                      </p:to>
                                    </p:set>
                                  </p:childTnLst>
                                </p:cTn>
                              </p:par>
                              <p:par>
                                <p:cTn id="117" presetID="1" presetClass="exit" presetSubtype="0" fill="hold" grpId="1" nodeType="withEffect">
                                  <p:stCondLst>
                                    <p:cond delay="0"/>
                                  </p:stCondLst>
                                  <p:childTnLst>
                                    <p:set>
                                      <p:cBhvr>
                                        <p:cTn id="118" dur="1" fill="hold">
                                          <p:stCondLst>
                                            <p:cond delay="0"/>
                                          </p:stCondLst>
                                        </p:cTn>
                                        <p:tgtEl>
                                          <p:spTgt spid="81"/>
                                        </p:tgtEl>
                                        <p:attrNameLst>
                                          <p:attrName>style.visibility</p:attrName>
                                        </p:attrNameLst>
                                      </p:cBhvr>
                                      <p:to>
                                        <p:strVal val="hidden"/>
                                      </p:to>
                                    </p:set>
                                  </p:childTnLst>
                                </p:cTn>
                              </p:par>
                              <p:par>
                                <p:cTn id="119" presetID="1" presetClass="exit" presetSubtype="0" fill="hold" grpId="1" nodeType="withEffect">
                                  <p:stCondLst>
                                    <p:cond delay="0"/>
                                  </p:stCondLst>
                                  <p:childTnLst>
                                    <p:set>
                                      <p:cBhvr>
                                        <p:cTn id="120" dur="1" fill="hold">
                                          <p:stCondLst>
                                            <p:cond delay="0"/>
                                          </p:stCondLst>
                                        </p:cTn>
                                        <p:tgtEl>
                                          <p:spTgt spid="82"/>
                                        </p:tgtEl>
                                        <p:attrNameLst>
                                          <p:attrName>style.visibility</p:attrName>
                                        </p:attrNameLst>
                                      </p:cBhvr>
                                      <p:to>
                                        <p:strVal val="hidden"/>
                                      </p:to>
                                    </p:set>
                                  </p:childTnLst>
                                </p:cTn>
                              </p:par>
                              <p:par>
                                <p:cTn id="121" presetID="1" presetClass="exit" presetSubtype="0" fill="hold" grpId="1" nodeType="withEffect">
                                  <p:stCondLst>
                                    <p:cond delay="0"/>
                                  </p:stCondLst>
                                  <p:childTnLst>
                                    <p:set>
                                      <p:cBhvr>
                                        <p:cTn id="122" dur="1" fill="hold">
                                          <p:stCondLst>
                                            <p:cond delay="0"/>
                                          </p:stCondLst>
                                        </p:cTn>
                                        <p:tgtEl>
                                          <p:spTgt spid="83"/>
                                        </p:tgtEl>
                                        <p:attrNameLst>
                                          <p:attrName>style.visibility</p:attrName>
                                        </p:attrNameLst>
                                      </p:cBhvr>
                                      <p:to>
                                        <p:strVal val="hidden"/>
                                      </p:to>
                                    </p:set>
                                  </p:childTnLst>
                                </p:cTn>
                              </p:par>
                              <p:par>
                                <p:cTn id="123" presetID="1" presetClass="exit" presetSubtype="0" fill="hold" grpId="1" nodeType="withEffect">
                                  <p:stCondLst>
                                    <p:cond delay="0"/>
                                  </p:stCondLst>
                                  <p:childTnLst>
                                    <p:set>
                                      <p:cBhvr>
                                        <p:cTn id="124" dur="1" fill="hold">
                                          <p:stCondLst>
                                            <p:cond delay="0"/>
                                          </p:stCondLst>
                                        </p:cTn>
                                        <p:tgtEl>
                                          <p:spTgt spid="84"/>
                                        </p:tgtEl>
                                        <p:attrNameLst>
                                          <p:attrName>style.visibility</p:attrName>
                                        </p:attrNameLst>
                                      </p:cBhvr>
                                      <p:to>
                                        <p:strVal val="hidden"/>
                                      </p:to>
                                    </p:set>
                                  </p:childTnLst>
                                </p:cTn>
                              </p:par>
                              <p:par>
                                <p:cTn id="125" presetID="1" presetClass="entr" presetSubtype="0" fill="hold" grpId="0" nodeType="withEffect">
                                  <p:stCondLst>
                                    <p:cond delay="0"/>
                                  </p:stCondLst>
                                  <p:childTnLst>
                                    <p:set>
                                      <p:cBhvr>
                                        <p:cTn id="126" dur="1" fill="hold">
                                          <p:stCondLst>
                                            <p:cond delay="0"/>
                                          </p:stCondLst>
                                        </p:cTn>
                                        <p:tgtEl>
                                          <p:spTgt spid="101"/>
                                        </p:tgtEl>
                                        <p:attrNameLst>
                                          <p:attrName>style.visibility</p:attrName>
                                        </p:attrNameLst>
                                      </p:cBhvr>
                                      <p:to>
                                        <p:strVal val="visible"/>
                                      </p:to>
                                    </p:set>
                                  </p:childTnLst>
                                </p:cTn>
                              </p:par>
                              <p:par>
                                <p:cTn id="127" presetID="1" presetClass="entr" presetSubtype="0" fill="hold" grpId="0" nodeType="withEffect">
                                  <p:stCondLst>
                                    <p:cond delay="0"/>
                                  </p:stCondLst>
                                  <p:childTnLst>
                                    <p:set>
                                      <p:cBhvr>
                                        <p:cTn id="128" dur="1" fill="hold">
                                          <p:stCondLst>
                                            <p:cond delay="0"/>
                                          </p:stCondLst>
                                        </p:cTn>
                                        <p:tgtEl>
                                          <p:spTgt spid="102"/>
                                        </p:tgtEl>
                                        <p:attrNameLst>
                                          <p:attrName>style.visibility</p:attrName>
                                        </p:attrNameLst>
                                      </p:cBhvr>
                                      <p:to>
                                        <p:strVal val="visible"/>
                                      </p:to>
                                    </p:set>
                                  </p:childTnLst>
                                </p:cTn>
                              </p:par>
                              <p:par>
                                <p:cTn id="129" presetID="1" presetClass="entr" presetSubtype="0" fill="hold" grpId="0" nodeType="withEffect">
                                  <p:stCondLst>
                                    <p:cond delay="0"/>
                                  </p:stCondLst>
                                  <p:childTnLst>
                                    <p:set>
                                      <p:cBhvr>
                                        <p:cTn id="130" dur="1" fill="hold">
                                          <p:stCondLst>
                                            <p:cond delay="0"/>
                                          </p:stCondLst>
                                        </p:cTn>
                                        <p:tgtEl>
                                          <p:spTgt spid="103"/>
                                        </p:tgtEl>
                                        <p:attrNameLst>
                                          <p:attrName>style.visibility</p:attrName>
                                        </p:attrNameLst>
                                      </p:cBhvr>
                                      <p:to>
                                        <p:strVal val="visible"/>
                                      </p:to>
                                    </p:set>
                                  </p:childTnLst>
                                </p:cTn>
                              </p:par>
                              <p:par>
                                <p:cTn id="131" presetID="1" presetClass="entr" presetSubtype="0" fill="hold" grpId="0" nodeType="withEffect">
                                  <p:stCondLst>
                                    <p:cond delay="0"/>
                                  </p:stCondLst>
                                  <p:childTnLst>
                                    <p:set>
                                      <p:cBhvr>
                                        <p:cTn id="132" dur="1" fill="hold">
                                          <p:stCondLst>
                                            <p:cond delay="0"/>
                                          </p:stCondLst>
                                        </p:cTn>
                                        <p:tgtEl>
                                          <p:spTgt spid="104"/>
                                        </p:tgtEl>
                                        <p:attrNameLst>
                                          <p:attrName>style.visibility</p:attrName>
                                        </p:attrNameLst>
                                      </p:cBhvr>
                                      <p:to>
                                        <p:strVal val="visible"/>
                                      </p:to>
                                    </p:set>
                                  </p:childTnLst>
                                </p:cTn>
                              </p:par>
                              <p:par>
                                <p:cTn id="133" presetID="1" presetClass="entr" presetSubtype="0" fill="hold" grpId="0" nodeType="withEffect">
                                  <p:stCondLst>
                                    <p:cond delay="0"/>
                                  </p:stCondLst>
                                  <p:childTnLst>
                                    <p:set>
                                      <p:cBhvr>
                                        <p:cTn id="134" dur="1" fill="hold">
                                          <p:stCondLst>
                                            <p:cond delay="0"/>
                                          </p:stCondLst>
                                        </p:cTn>
                                        <p:tgtEl>
                                          <p:spTgt spid="105"/>
                                        </p:tgtEl>
                                        <p:attrNameLst>
                                          <p:attrName>style.visibility</p:attrName>
                                        </p:attrNameLst>
                                      </p:cBhvr>
                                      <p:to>
                                        <p:strVal val="visible"/>
                                      </p:to>
                                    </p:set>
                                  </p:childTnLst>
                                </p:cTn>
                              </p:par>
                              <p:par>
                                <p:cTn id="135" presetID="1" presetClass="entr" presetSubtype="0" fill="hold" grpId="0" nodeType="withEffect">
                                  <p:stCondLst>
                                    <p:cond delay="0"/>
                                  </p:stCondLst>
                                  <p:childTnLst>
                                    <p:set>
                                      <p:cBhvr>
                                        <p:cTn id="136" dur="1" fill="hold">
                                          <p:stCondLst>
                                            <p:cond delay="0"/>
                                          </p:stCondLst>
                                        </p:cTn>
                                        <p:tgtEl>
                                          <p:spTgt spid="106"/>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107"/>
                                        </p:tgtEl>
                                        <p:attrNameLst>
                                          <p:attrName>style.visibility</p:attrName>
                                        </p:attrNameLst>
                                      </p:cBhvr>
                                      <p:to>
                                        <p:strVal val="visible"/>
                                      </p:to>
                                    </p:set>
                                  </p:childTnLst>
                                </p:cTn>
                              </p:par>
                              <p:par>
                                <p:cTn id="139" presetID="1" presetClass="entr" presetSubtype="0" fill="hold" grpId="0" nodeType="withEffect">
                                  <p:stCondLst>
                                    <p:cond delay="0"/>
                                  </p:stCondLst>
                                  <p:childTnLst>
                                    <p:set>
                                      <p:cBhvr>
                                        <p:cTn id="140" dur="1" fill="hold">
                                          <p:stCondLst>
                                            <p:cond delay="0"/>
                                          </p:stCondLst>
                                        </p:cTn>
                                        <p:tgtEl>
                                          <p:spTgt spid="108"/>
                                        </p:tgtEl>
                                        <p:attrNameLst>
                                          <p:attrName>style.visibility</p:attrName>
                                        </p:attrNameLst>
                                      </p:cBhvr>
                                      <p:to>
                                        <p:strVal val="visible"/>
                                      </p:to>
                                    </p:set>
                                  </p:childTnLst>
                                </p:cTn>
                              </p:par>
                              <p:par>
                                <p:cTn id="141" presetID="1" presetClass="entr" presetSubtype="0" fill="hold" nodeType="withEffect">
                                  <p:stCondLst>
                                    <p:cond delay="0"/>
                                  </p:stCondLst>
                                  <p:childTnLst>
                                    <p:set>
                                      <p:cBhvr>
                                        <p:cTn id="142" dur="1" fill="hold">
                                          <p:stCondLst>
                                            <p:cond delay="0"/>
                                          </p:stCondLst>
                                        </p:cTn>
                                        <p:tgtEl>
                                          <p:spTgt spid="1032"/>
                                        </p:tgtEl>
                                        <p:attrNameLst>
                                          <p:attrName>style.visibility</p:attrName>
                                        </p:attrNameLst>
                                      </p:cBhvr>
                                      <p:to>
                                        <p:strVal val="visible"/>
                                      </p:to>
                                    </p:set>
                                  </p:childTnLst>
                                </p:cTn>
                              </p:par>
                              <p:par>
                                <p:cTn id="143" presetID="1" presetClass="entr" presetSubtype="0" fill="hold" grpId="0" nodeType="withEffect">
                                  <p:stCondLst>
                                    <p:cond delay="0"/>
                                  </p:stCondLst>
                                  <p:childTnLst>
                                    <p:set>
                                      <p:cBhvr>
                                        <p:cTn id="144" dur="1" fill="hold">
                                          <p:stCondLst>
                                            <p:cond delay="0"/>
                                          </p:stCondLst>
                                        </p:cTn>
                                        <p:tgtEl>
                                          <p:spTgt spid="96"/>
                                        </p:tgtEl>
                                        <p:attrNameLst>
                                          <p:attrName>style.visibility</p:attrName>
                                        </p:attrNameLst>
                                      </p:cBhvr>
                                      <p:to>
                                        <p:strVal val="visible"/>
                                      </p:to>
                                    </p:set>
                                  </p:childTnLst>
                                </p:cTn>
                              </p:par>
                              <p:par>
                                <p:cTn id="145" presetID="1" presetClass="entr" presetSubtype="0" fill="hold" grpId="0" nodeType="withEffect">
                                  <p:stCondLst>
                                    <p:cond delay="0"/>
                                  </p:stCondLst>
                                  <p:childTnLst>
                                    <p:set>
                                      <p:cBhvr>
                                        <p:cTn id="146" dur="1" fill="hold">
                                          <p:stCondLst>
                                            <p:cond delay="0"/>
                                          </p:stCondLst>
                                        </p:cTn>
                                        <p:tgtEl>
                                          <p:spTgt spid="97"/>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95"/>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98"/>
                                        </p:tgtEl>
                                        <p:attrNameLst>
                                          <p:attrName>style.visibility</p:attrName>
                                        </p:attrNameLst>
                                      </p:cBhvr>
                                      <p:to>
                                        <p:strVal val="visible"/>
                                      </p:to>
                                    </p:set>
                                  </p:childTnLst>
                                </p:cTn>
                              </p:par>
                              <p:par>
                                <p:cTn id="151" presetID="1" presetClass="entr" presetSubtype="0" fill="hold" nodeType="withEffect">
                                  <p:stCondLst>
                                    <p:cond delay="0"/>
                                  </p:stCondLst>
                                  <p:childTnLst>
                                    <p:set>
                                      <p:cBhvr>
                                        <p:cTn id="152" dur="1" fill="hold">
                                          <p:stCondLst>
                                            <p:cond delay="0"/>
                                          </p:stCondLst>
                                        </p:cTn>
                                        <p:tgtEl>
                                          <p:spTgt spid="100"/>
                                        </p:tgtEl>
                                        <p:attrNameLst>
                                          <p:attrName>style.visibility</p:attrName>
                                        </p:attrNameLst>
                                      </p:cBhvr>
                                      <p:to>
                                        <p:strVal val="visible"/>
                                      </p:to>
                                    </p:set>
                                  </p:childTnLst>
                                </p:cTn>
                              </p:par>
                              <p:par>
                                <p:cTn id="153" presetID="1" presetClass="entr" presetSubtype="0" fill="hold" grpId="0" nodeType="withEffect">
                                  <p:stCondLst>
                                    <p:cond delay="0"/>
                                  </p:stCondLst>
                                  <p:childTnLst>
                                    <p:set>
                                      <p:cBhvr>
                                        <p:cTn id="154" dur="1" fill="hold">
                                          <p:stCondLst>
                                            <p:cond delay="0"/>
                                          </p:stCondLst>
                                        </p:cTn>
                                        <p:tgtEl>
                                          <p:spTgt spid="9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3" grpId="0"/>
      <p:bldP spid="43015" grpId="0"/>
      <p:bldP spid="43016" grpId="0"/>
      <p:bldP spid="43017" grpId="0"/>
      <p:bldP spid="43018" grpId="0"/>
      <p:bldP spid="43019" grpId="0"/>
      <p:bldP spid="43020" grpId="0"/>
      <p:bldP spid="43021" grpId="0"/>
      <p:bldP spid="35" grpId="0"/>
      <p:bldP spid="36" grpId="0"/>
      <p:bldP spid="37" grpId="0"/>
      <p:bldP spid="37" grpId="1"/>
      <p:bldP spid="37" grpId="2"/>
      <p:bldP spid="11" grpId="0"/>
      <p:bldP spid="14" grpId="0"/>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9" grpId="0"/>
      <p:bldP spid="61" grpId="0"/>
      <p:bldP spid="63" grpId="0"/>
      <p:bldP spid="16" grpId="0"/>
      <p:bldP spid="21" grpId="0"/>
      <p:bldP spid="78" grpId="0"/>
      <p:bldP spid="78" grpId="1"/>
      <p:bldP spid="79" grpId="0"/>
      <p:bldP spid="79" grpId="1"/>
      <p:bldP spid="80" grpId="0"/>
      <p:bldP spid="80" grpId="1"/>
      <p:bldP spid="81" grpId="0"/>
      <p:bldP spid="81" grpId="1"/>
      <p:bldP spid="82" grpId="0"/>
      <p:bldP spid="82" grpId="1"/>
      <p:bldP spid="83" grpId="0"/>
      <p:bldP spid="83" grpId="1"/>
      <p:bldP spid="84" grpId="0"/>
      <p:bldP spid="84" grpId="1"/>
      <p:bldP spid="85" grpId="0"/>
      <p:bldP spid="85" grpId="1"/>
      <p:bldP spid="95" grpId="0"/>
      <p:bldP spid="96" grpId="0"/>
      <p:bldP spid="97" grpId="0"/>
      <p:bldP spid="98" grpId="0" animBg="1"/>
      <p:bldP spid="99" grpId="0" animBg="1"/>
      <p:bldP spid="101" grpId="0"/>
      <p:bldP spid="102" grpId="0"/>
      <p:bldP spid="103" grpId="0"/>
      <p:bldP spid="104" grpId="0"/>
      <p:bldP spid="105" grpId="0"/>
      <p:bldP spid="106" grpId="0"/>
      <p:bldP spid="107" grpId="0"/>
      <p:bldP spid="10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3" descr="C:\Users\myee1\Desktop\Pioneer Curves\Slides\Efficacy.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7163" y="766763"/>
            <a:ext cx="8272462" cy="5030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le 1"/>
          <p:cNvSpPr txBox="1">
            <a:spLocks/>
          </p:cNvSpPr>
          <p:nvPr/>
        </p:nvSpPr>
        <p:spPr>
          <a:xfrm>
            <a:off x="1301750" y="15875"/>
            <a:ext cx="7842250" cy="892175"/>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95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9933"/>
                </a:solidFill>
                <a:effectLst>
                  <a:outerShdw blurRad="38100" dist="38100" dir="2700000" algn="tl">
                    <a:srgbClr val="000000"/>
                  </a:outerShdw>
                </a:effectLst>
                <a:uLnTx/>
                <a:uFillTx/>
                <a:latin typeface="Arial"/>
                <a:ea typeface="+mj-ea"/>
                <a:cs typeface="+mj-cs"/>
              </a:rPr>
              <a:t>Kaplan-Meier Estimates of First </a:t>
            </a:r>
          </a:p>
          <a:p>
            <a:pPr marL="0" marR="0" lvl="0" indent="0" algn="ctr" defTabSz="914400" rtl="0" eaLnBrk="0" fontAlgn="base" latinLnBrk="0" hangingPunct="0">
              <a:lnSpc>
                <a:spcPct val="95000"/>
              </a:lnSpc>
              <a:spcBef>
                <a:spcPct val="0"/>
              </a:spcBef>
              <a:spcAft>
                <a:spcPct val="0"/>
              </a:spcAft>
              <a:buClrTx/>
              <a:buSzTx/>
              <a:buFontTx/>
              <a:buNone/>
              <a:tabLst/>
              <a:defRPr/>
            </a:pPr>
            <a:r>
              <a:rPr kumimoji="0" lang="en-US" altLang="en-US" sz="2800" b="1" i="0" u="none" strike="noStrike" kern="0" cap="none" spc="0" normalizeH="0" baseline="0" noProof="0" dirty="0">
                <a:ln>
                  <a:noFill/>
                </a:ln>
                <a:solidFill>
                  <a:srgbClr val="FF9933"/>
                </a:solidFill>
                <a:effectLst>
                  <a:outerShdw blurRad="38100" dist="38100" dir="2700000" algn="tl">
                    <a:srgbClr val="000000"/>
                  </a:outerShdw>
                </a:effectLst>
                <a:uLnTx/>
                <a:uFillTx/>
                <a:latin typeface="Arial"/>
                <a:ea typeface="+mj-ea"/>
                <a:cs typeface="+mj-cs"/>
              </a:rPr>
              <a:t>Occurrence of CV Death, MI or Stroke</a:t>
            </a:r>
          </a:p>
        </p:txBody>
      </p:sp>
      <p:sp>
        <p:nvSpPr>
          <p:cNvPr id="12" name="TextBox 11"/>
          <p:cNvSpPr txBox="1"/>
          <p:nvPr/>
        </p:nvSpPr>
        <p:spPr>
          <a:xfrm>
            <a:off x="173866" y="1499753"/>
            <a:ext cx="615553" cy="3137631"/>
          </a:xfrm>
          <a:prstGeom prst="rect">
            <a:avLst/>
          </a:prstGeom>
          <a:noFill/>
        </p:spPr>
        <p:txBody>
          <a:bodyPr vert="vert27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Cardiovascular Death, Myocardial Infarction, or Stroke (%)</a:t>
            </a:r>
          </a:p>
        </p:txBody>
      </p:sp>
      <p:sp>
        <p:nvSpPr>
          <p:cNvPr id="47109" name="TextBox 12"/>
          <p:cNvSpPr txBox="1">
            <a:spLocks noChangeArrowheads="1"/>
          </p:cNvSpPr>
          <p:nvPr/>
        </p:nvSpPr>
        <p:spPr bwMode="auto">
          <a:xfrm>
            <a:off x="3932238" y="5394325"/>
            <a:ext cx="17256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Days</a:t>
            </a:r>
          </a:p>
        </p:txBody>
      </p:sp>
      <p:sp>
        <p:nvSpPr>
          <p:cNvPr id="47110" name="TextBox 13"/>
          <p:cNvSpPr txBox="1">
            <a:spLocks noChangeArrowheads="1"/>
          </p:cNvSpPr>
          <p:nvPr/>
        </p:nvSpPr>
        <p:spPr bwMode="auto">
          <a:xfrm>
            <a:off x="39688" y="5637213"/>
            <a:ext cx="12430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Riva + P2Y</a:t>
            </a:r>
            <a:r>
              <a:rPr kumimoji="0" lang="en-US" altLang="en-US" sz="1200" b="1" i="0" u="none" strike="noStrike" kern="1200" cap="none" spc="0" normalizeH="0" baseline="-25000" noProof="0" dirty="0">
                <a:ln>
                  <a:noFill/>
                </a:ln>
                <a:solidFill>
                  <a:srgbClr val="FFD68B"/>
                </a:solidFill>
                <a:effectLst/>
                <a:uLnTx/>
                <a:uFillTx/>
                <a:latin typeface="Arial" panose="020B0604020202020204" pitchFamily="34" charset="0"/>
                <a:ea typeface="+mn-ea"/>
                <a:cs typeface="Arial" panose="020B0604020202020204" pitchFamily="34" charset="0"/>
              </a:rPr>
              <a:t>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Riva + DAPT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11" name="TextBox 14"/>
          <p:cNvSpPr txBox="1">
            <a:spLocks noChangeArrowheads="1"/>
          </p:cNvSpPr>
          <p:nvPr/>
        </p:nvSpPr>
        <p:spPr bwMode="auto">
          <a:xfrm>
            <a:off x="1179513" y="5665788"/>
            <a:ext cx="5603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694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704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695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12" name="TextBox 15"/>
          <p:cNvSpPr txBox="1">
            <a:spLocks noChangeArrowheads="1"/>
          </p:cNvSpPr>
          <p:nvPr/>
        </p:nvSpPr>
        <p:spPr bwMode="auto">
          <a:xfrm>
            <a:off x="1749425" y="5665788"/>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648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662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635</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13" name="TextBox 16"/>
          <p:cNvSpPr txBox="1">
            <a:spLocks noChangeArrowheads="1"/>
          </p:cNvSpPr>
          <p:nvPr/>
        </p:nvSpPr>
        <p:spPr bwMode="auto">
          <a:xfrm>
            <a:off x="2308225" y="567372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633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640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607</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14" name="TextBox 17"/>
          <p:cNvSpPr txBox="1">
            <a:spLocks noChangeArrowheads="1"/>
          </p:cNvSpPr>
          <p:nvPr/>
        </p:nvSpPr>
        <p:spPr bwMode="auto">
          <a:xfrm>
            <a:off x="2867025" y="567372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621</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628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579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15" name="TextBox 18"/>
          <p:cNvSpPr txBox="1">
            <a:spLocks noChangeArrowheads="1"/>
          </p:cNvSpPr>
          <p:nvPr/>
        </p:nvSpPr>
        <p:spPr bwMode="auto">
          <a:xfrm>
            <a:off x="4533900" y="567372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590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596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543</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16" name="TextBox 19"/>
          <p:cNvSpPr txBox="1">
            <a:spLocks noChangeArrowheads="1"/>
          </p:cNvSpPr>
          <p:nvPr/>
        </p:nvSpPr>
        <p:spPr bwMode="auto">
          <a:xfrm>
            <a:off x="6202363" y="5673725"/>
            <a:ext cx="5080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562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570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514</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17" name="TextBox 20"/>
          <p:cNvSpPr txBox="1">
            <a:spLocks noChangeArrowheads="1"/>
          </p:cNvSpPr>
          <p:nvPr/>
        </p:nvSpPr>
        <p:spPr bwMode="auto">
          <a:xfrm>
            <a:off x="7867650" y="5665788"/>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430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457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408</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7118" name="TextBox 21"/>
          <p:cNvSpPr txBox="1">
            <a:spLocks noChangeArrowheads="1"/>
          </p:cNvSpPr>
          <p:nvPr/>
        </p:nvSpPr>
        <p:spPr bwMode="auto">
          <a:xfrm>
            <a:off x="2185988" y="3233738"/>
            <a:ext cx="1425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p:txBody>
      </p:sp>
      <p:sp>
        <p:nvSpPr>
          <p:cNvPr id="47119" name="TextBox 22"/>
          <p:cNvSpPr txBox="1">
            <a:spLocks noChangeArrowheads="1"/>
          </p:cNvSpPr>
          <p:nvPr/>
        </p:nvSpPr>
        <p:spPr bwMode="auto">
          <a:xfrm>
            <a:off x="6529388" y="2817813"/>
            <a:ext cx="12938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Riva + DAPT</a:t>
            </a:r>
          </a:p>
        </p:txBody>
      </p:sp>
      <p:sp>
        <p:nvSpPr>
          <p:cNvPr id="47120" name="TextBox 23"/>
          <p:cNvSpPr txBox="1">
            <a:spLocks noChangeArrowheads="1"/>
          </p:cNvSpPr>
          <p:nvPr/>
        </p:nvSpPr>
        <p:spPr bwMode="auto">
          <a:xfrm>
            <a:off x="5302250" y="2055813"/>
            <a:ext cx="14255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Riva + P2Y</a:t>
            </a:r>
            <a:r>
              <a:rPr kumimoji="0" lang="en-US" altLang="en-US" sz="1400" b="1" i="0" u="none" strike="noStrike" kern="1200" cap="none" spc="0" normalizeH="0" baseline="-25000" noProof="0" dirty="0">
                <a:ln>
                  <a:noFill/>
                </a:ln>
                <a:solidFill>
                  <a:srgbClr val="FFD68B"/>
                </a:solidFill>
                <a:effectLst/>
                <a:uLnTx/>
                <a:uFillTx/>
                <a:latin typeface="Arial" panose="020B0604020202020204" pitchFamily="34" charset="0"/>
                <a:ea typeface="+mn-ea"/>
                <a:cs typeface="Arial" panose="020B0604020202020204" pitchFamily="34" charset="0"/>
              </a:rPr>
              <a:t>12</a:t>
            </a:r>
          </a:p>
        </p:txBody>
      </p:sp>
      <p:sp>
        <p:nvSpPr>
          <p:cNvPr id="38929" name="TextBox 24"/>
          <p:cNvSpPr txBox="1">
            <a:spLocks noChangeArrowheads="1"/>
          </p:cNvSpPr>
          <p:nvPr/>
        </p:nvSpPr>
        <p:spPr bwMode="auto">
          <a:xfrm>
            <a:off x="3940175" y="4508500"/>
            <a:ext cx="2173288" cy="630238"/>
          </a:xfrm>
          <a:prstGeom prst="rect">
            <a:avLst/>
          </a:prstGeom>
          <a:solidFill>
            <a:schemeClr val="tx2">
              <a:lumMod val="60000"/>
              <a:lumOff val="40000"/>
            </a:schemeClr>
          </a:solidFill>
          <a:ln>
            <a:noFill/>
          </a:ln>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Riva + P2Y</a:t>
            </a:r>
            <a:r>
              <a:rPr kumimoji="0" lang="en-US" altLang="en-US" sz="11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12</a:t>
            </a: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 VKA + DAPT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HR=1.08 (95% CI: 0.69-1.68)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p=0.750</a:t>
            </a:r>
          </a:p>
        </p:txBody>
      </p:sp>
      <p:sp>
        <p:nvSpPr>
          <p:cNvPr id="47122" name="TextBox 25"/>
          <p:cNvSpPr txBox="1">
            <a:spLocks noChangeArrowheads="1"/>
          </p:cNvSpPr>
          <p:nvPr/>
        </p:nvSpPr>
        <p:spPr bwMode="auto">
          <a:xfrm>
            <a:off x="6100763" y="4508500"/>
            <a:ext cx="2125662" cy="630238"/>
          </a:xfrm>
          <a:prstGeom prst="rect">
            <a:avLst/>
          </a:prstGeom>
          <a:solidFill>
            <a:srgbClr val="ADC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Riva + DAPT v. VKA + DAPT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HR=0.93 (95% CI: 0.59-1.48)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p=0.765</a:t>
            </a:r>
          </a:p>
        </p:txBody>
      </p:sp>
      <p:sp>
        <p:nvSpPr>
          <p:cNvPr id="47123" name="TextBox 26"/>
          <p:cNvSpPr txBox="1">
            <a:spLocks noChangeArrowheads="1"/>
          </p:cNvSpPr>
          <p:nvPr/>
        </p:nvSpPr>
        <p:spPr bwMode="auto">
          <a:xfrm>
            <a:off x="8196263" y="1684338"/>
            <a:ext cx="80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6.5%</a:t>
            </a:r>
          </a:p>
        </p:txBody>
      </p:sp>
      <p:sp>
        <p:nvSpPr>
          <p:cNvPr id="47124" name="TextBox 27"/>
          <p:cNvSpPr txBox="1">
            <a:spLocks noChangeArrowheads="1"/>
          </p:cNvSpPr>
          <p:nvPr/>
        </p:nvSpPr>
        <p:spPr bwMode="auto">
          <a:xfrm>
            <a:off x="8196263" y="2281238"/>
            <a:ext cx="8048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5.6%</a:t>
            </a:r>
          </a:p>
        </p:txBody>
      </p:sp>
      <p:sp>
        <p:nvSpPr>
          <p:cNvPr id="47125" name="TextBox 28"/>
          <p:cNvSpPr txBox="1">
            <a:spLocks noChangeArrowheads="1"/>
          </p:cNvSpPr>
          <p:nvPr/>
        </p:nvSpPr>
        <p:spPr bwMode="auto">
          <a:xfrm>
            <a:off x="8235950" y="2006600"/>
            <a:ext cx="7318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6.0%</a:t>
            </a:r>
          </a:p>
        </p:txBody>
      </p:sp>
      <p:pic>
        <p:nvPicPr>
          <p:cNvPr id="47126"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27" name="TextBox 1"/>
          <p:cNvSpPr txBox="1">
            <a:spLocks noChangeArrowheads="1"/>
          </p:cNvSpPr>
          <p:nvPr/>
        </p:nvSpPr>
        <p:spPr bwMode="auto">
          <a:xfrm>
            <a:off x="-74613" y="6217444"/>
            <a:ext cx="9153526"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Treatment-emergent period: period starting after the first study drug administration following randomization and ending 2 days after stop of study drug.</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Composite of adverse CV events is composite of CV death, MI, and stroke.</a:t>
            </a:r>
            <a:b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br>
            <a: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Hazard ratios as compared to VKA group are based on the (stratified, only for the Overall, 2.5 mg BID/15 mg QD comparing VKA) Cox proportional hazards model.</a:t>
            </a:r>
            <a:b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br>
            <a: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 Log-Rank P-values as compared to the VKA group are based on the (stratified, only for Overall, 2.5 mg BID/115 mg QD comparing VKA) two-sided log rank test.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6 Subjects were excluded from all efficacy analyses because of violations in Good Clinical Practice guidelines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75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endParaRPr>
          </a:p>
        </p:txBody>
      </p:sp>
      <p:sp>
        <p:nvSpPr>
          <p:cNvPr id="47128" name="TextBox 18"/>
          <p:cNvSpPr txBox="1">
            <a:spLocks noChangeArrowheads="1"/>
          </p:cNvSpPr>
          <p:nvPr/>
        </p:nvSpPr>
        <p:spPr bwMode="auto">
          <a:xfrm>
            <a:off x="52388" y="5429250"/>
            <a:ext cx="1139825"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at risk</a:t>
            </a:r>
          </a:p>
        </p:txBody>
      </p:sp>
      <p:cxnSp>
        <p:nvCxnSpPr>
          <p:cNvPr id="47129" name="Straight Connector 24"/>
          <p:cNvCxnSpPr>
            <a:cxnSpLocks noChangeShapeType="1"/>
          </p:cNvCxnSpPr>
          <p:nvPr/>
        </p:nvCxnSpPr>
        <p:spPr bwMode="auto">
          <a:xfrm>
            <a:off x="4043363" y="4733925"/>
            <a:ext cx="1873250" cy="0"/>
          </a:xfrm>
          <a:prstGeom prst="line">
            <a:avLst/>
          </a:prstGeom>
          <a:noFill/>
          <a:ln w="19050" algn="ctr">
            <a:solidFill>
              <a:schemeClr val="bg2"/>
            </a:solidFill>
            <a:round/>
            <a:headEnd/>
            <a:tailEnd/>
          </a:ln>
          <a:extLst>
            <a:ext uri="{909E8E84-426E-40DD-AFC4-6F175D3DCCD1}">
              <a14:hiddenFill xmlns:a14="http://schemas.microsoft.com/office/drawing/2010/main">
                <a:noFill/>
              </a14:hiddenFill>
            </a:ext>
          </a:extLst>
        </p:spPr>
      </p:cxnSp>
      <p:pic>
        <p:nvPicPr>
          <p:cNvPr id="47130"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1"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7132" name="Picture 27"/>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133" name="TextBox 43"/>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Gibson et al. AHA 2016</a:t>
            </a:r>
          </a:p>
        </p:txBody>
      </p:sp>
    </p:spTree>
    <p:extLst>
      <p:ext uri="{BB962C8B-B14F-4D97-AF65-F5344CB8AC3E}">
        <p14:creationId xmlns:p14="http://schemas.microsoft.com/office/powerpoint/2010/main" val="6707540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5" descr="C:\Users\myee1\Desktop\Rehosp Slides\AC Rehosp\AC Rehosp_Cropped.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088" y="1143000"/>
            <a:ext cx="7640637" cy="433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173866" y="1382976"/>
            <a:ext cx="400110" cy="3137631"/>
          </a:xfrm>
          <a:prstGeom prst="rect">
            <a:avLst/>
          </a:prstGeom>
          <a:noFill/>
        </p:spPr>
        <p:txBody>
          <a:bodyPr vert="vert27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All Cause Rehospitalization (%)</a:t>
            </a:r>
          </a:p>
        </p:txBody>
      </p:sp>
      <p:sp>
        <p:nvSpPr>
          <p:cNvPr id="55300" name="TextBox 4"/>
          <p:cNvSpPr txBox="1">
            <a:spLocks noChangeArrowheads="1"/>
          </p:cNvSpPr>
          <p:nvPr/>
        </p:nvSpPr>
        <p:spPr bwMode="auto">
          <a:xfrm>
            <a:off x="1273175" y="5659438"/>
            <a:ext cx="5603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696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706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697</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301" name="TextBox 5"/>
          <p:cNvSpPr txBox="1">
            <a:spLocks noChangeArrowheads="1"/>
          </p:cNvSpPr>
          <p:nvPr/>
        </p:nvSpPr>
        <p:spPr bwMode="auto">
          <a:xfrm>
            <a:off x="4079875" y="5407025"/>
            <a:ext cx="17256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Days</a:t>
            </a:r>
          </a:p>
        </p:txBody>
      </p:sp>
      <p:sp>
        <p:nvSpPr>
          <p:cNvPr id="55302" name="TextBox 11"/>
          <p:cNvSpPr txBox="1">
            <a:spLocks noChangeArrowheads="1"/>
          </p:cNvSpPr>
          <p:nvPr/>
        </p:nvSpPr>
        <p:spPr bwMode="auto">
          <a:xfrm>
            <a:off x="1858963" y="5659438"/>
            <a:ext cx="509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609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607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592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303" name="TextBox 12"/>
          <p:cNvSpPr txBox="1">
            <a:spLocks noChangeArrowheads="1"/>
          </p:cNvSpPr>
          <p:nvPr/>
        </p:nvSpPr>
        <p:spPr bwMode="auto">
          <a:xfrm>
            <a:off x="242887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582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570</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540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304" name="TextBox 13"/>
          <p:cNvSpPr txBox="1">
            <a:spLocks noChangeArrowheads="1"/>
          </p:cNvSpPr>
          <p:nvPr/>
        </p:nvSpPr>
        <p:spPr bwMode="auto">
          <a:xfrm>
            <a:off x="298132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559</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548</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490</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305" name="TextBox 14"/>
          <p:cNvSpPr txBox="1">
            <a:spLocks noChangeArrowheads="1"/>
          </p:cNvSpPr>
          <p:nvPr/>
        </p:nvSpPr>
        <p:spPr bwMode="auto">
          <a:xfrm>
            <a:off x="4692650"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496</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493</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422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306" name="TextBox 15"/>
          <p:cNvSpPr txBox="1">
            <a:spLocks noChangeArrowheads="1"/>
          </p:cNvSpPr>
          <p:nvPr/>
        </p:nvSpPr>
        <p:spPr bwMode="auto">
          <a:xfrm>
            <a:off x="6378575" y="5667375"/>
            <a:ext cx="509588"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437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454</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369</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307" name="TextBox 16"/>
          <p:cNvSpPr txBox="1">
            <a:spLocks noChangeArrowheads="1"/>
          </p:cNvSpPr>
          <p:nvPr/>
        </p:nvSpPr>
        <p:spPr bwMode="auto">
          <a:xfrm>
            <a:off x="8072438" y="5659438"/>
            <a:ext cx="509587"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322</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367</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272</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308" name="TextBox 17"/>
          <p:cNvSpPr txBox="1">
            <a:spLocks noChangeArrowheads="1"/>
          </p:cNvSpPr>
          <p:nvPr/>
        </p:nvSpPr>
        <p:spPr bwMode="auto">
          <a:xfrm>
            <a:off x="153988" y="5630863"/>
            <a:ext cx="1243012"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Riva + P2Y</a:t>
            </a:r>
            <a:r>
              <a:rPr kumimoji="0" lang="en-US" altLang="en-US" sz="1200" b="1" i="0" u="none" strike="noStrike" kern="1200" cap="none" spc="0" normalizeH="0" baseline="-25000" noProof="0" dirty="0">
                <a:ln>
                  <a:noFill/>
                </a:ln>
                <a:solidFill>
                  <a:srgbClr val="FFD68B"/>
                </a:solidFill>
                <a:effectLst/>
                <a:uLnTx/>
                <a:uFillTx/>
                <a:latin typeface="Arial" panose="020B0604020202020204" pitchFamily="34" charset="0"/>
                <a:ea typeface="+mn-ea"/>
                <a:cs typeface="Arial" panose="020B0604020202020204" pitchFamily="34" charset="0"/>
              </a:rPr>
              <a:t>12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Riva + DAPT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55309" name="TextBox 18"/>
          <p:cNvSpPr txBox="1">
            <a:spLocks noChangeArrowheads="1"/>
          </p:cNvSpPr>
          <p:nvPr/>
        </p:nvSpPr>
        <p:spPr bwMode="auto">
          <a:xfrm>
            <a:off x="153988" y="5411788"/>
            <a:ext cx="113982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2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 at risk</a:t>
            </a:r>
          </a:p>
        </p:txBody>
      </p:sp>
      <p:sp>
        <p:nvSpPr>
          <p:cNvPr id="55310" name="TextBox 6"/>
          <p:cNvSpPr txBox="1">
            <a:spLocks noChangeArrowheads="1"/>
          </p:cNvSpPr>
          <p:nvPr/>
        </p:nvSpPr>
        <p:spPr bwMode="auto">
          <a:xfrm>
            <a:off x="6505575" y="2303463"/>
            <a:ext cx="14684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Riva + P2Y</a:t>
            </a:r>
            <a:r>
              <a:rPr kumimoji="0" lang="en-US" altLang="en-US" sz="1400" b="1" i="0" u="none" strike="noStrike" kern="1200" cap="none" spc="0" normalizeH="0" baseline="-25000" noProof="0" dirty="0">
                <a:ln>
                  <a:noFill/>
                </a:ln>
                <a:solidFill>
                  <a:srgbClr val="FFD68B"/>
                </a:solidFill>
                <a:effectLst/>
                <a:uLnTx/>
                <a:uFillTx/>
                <a:latin typeface="Arial" panose="020B0604020202020204" pitchFamily="34" charset="0"/>
                <a:ea typeface="+mn-ea"/>
                <a:cs typeface="Arial" panose="020B0604020202020204" pitchFamily="34" charset="0"/>
              </a:rPr>
              <a:t>12</a:t>
            </a:r>
          </a:p>
        </p:txBody>
      </p:sp>
      <p:sp>
        <p:nvSpPr>
          <p:cNvPr id="55311" name="TextBox 20"/>
          <p:cNvSpPr txBox="1">
            <a:spLocks noChangeArrowheads="1"/>
          </p:cNvSpPr>
          <p:nvPr/>
        </p:nvSpPr>
        <p:spPr bwMode="auto">
          <a:xfrm>
            <a:off x="4716463" y="2266950"/>
            <a:ext cx="1404937"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VKA + DAPT</a:t>
            </a:r>
          </a:p>
        </p:txBody>
      </p:sp>
      <p:sp>
        <p:nvSpPr>
          <p:cNvPr id="55312" name="TextBox 21"/>
          <p:cNvSpPr txBox="1">
            <a:spLocks noChangeArrowheads="1"/>
          </p:cNvSpPr>
          <p:nvPr/>
        </p:nvSpPr>
        <p:spPr bwMode="auto">
          <a:xfrm>
            <a:off x="6405563" y="2917825"/>
            <a:ext cx="12858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4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Riva + DAPT</a:t>
            </a:r>
          </a:p>
        </p:txBody>
      </p:sp>
      <p:sp>
        <p:nvSpPr>
          <p:cNvPr id="55313" name="TextBox 7"/>
          <p:cNvSpPr txBox="1">
            <a:spLocks noChangeArrowheads="1"/>
          </p:cNvSpPr>
          <p:nvPr/>
        </p:nvSpPr>
        <p:spPr bwMode="auto">
          <a:xfrm>
            <a:off x="8297863" y="2178050"/>
            <a:ext cx="10525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D68B"/>
                </a:solidFill>
                <a:effectLst/>
                <a:uLnTx/>
                <a:uFillTx/>
                <a:latin typeface="Arial" panose="020B0604020202020204" pitchFamily="34" charset="0"/>
                <a:ea typeface="+mn-ea"/>
                <a:cs typeface="Arial" panose="020B0604020202020204" pitchFamily="34" charset="0"/>
              </a:rPr>
              <a:t>34.1%</a:t>
            </a:r>
          </a:p>
        </p:txBody>
      </p:sp>
      <p:sp>
        <p:nvSpPr>
          <p:cNvPr id="55314" name="TextBox 23"/>
          <p:cNvSpPr txBox="1">
            <a:spLocks noChangeArrowheads="1"/>
          </p:cNvSpPr>
          <p:nvPr/>
        </p:nvSpPr>
        <p:spPr bwMode="auto">
          <a:xfrm>
            <a:off x="8294688" y="2536825"/>
            <a:ext cx="10509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ADC1FD"/>
                </a:solidFill>
                <a:effectLst/>
                <a:uLnTx/>
                <a:uFillTx/>
                <a:latin typeface="Arial" panose="020B0604020202020204" pitchFamily="34" charset="0"/>
                <a:ea typeface="+mn-ea"/>
                <a:cs typeface="Arial" panose="020B0604020202020204" pitchFamily="34" charset="0"/>
              </a:rPr>
              <a:t>31.2%</a:t>
            </a:r>
          </a:p>
        </p:txBody>
      </p:sp>
      <p:sp>
        <p:nvSpPr>
          <p:cNvPr id="55315" name="TextBox 24"/>
          <p:cNvSpPr txBox="1">
            <a:spLocks noChangeArrowheads="1"/>
          </p:cNvSpPr>
          <p:nvPr/>
        </p:nvSpPr>
        <p:spPr bwMode="auto">
          <a:xfrm>
            <a:off x="8356600" y="1600200"/>
            <a:ext cx="9556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srgbClr val="FF99CC"/>
                </a:solidFill>
                <a:effectLst/>
                <a:uLnTx/>
                <a:uFillTx/>
                <a:latin typeface="Arial" panose="020B0604020202020204" pitchFamily="34" charset="0"/>
                <a:ea typeface="+mn-ea"/>
                <a:cs typeface="Arial" panose="020B0604020202020204" pitchFamily="34" charset="0"/>
              </a:rPr>
              <a:t>41.5%</a:t>
            </a:r>
          </a:p>
        </p:txBody>
      </p:sp>
      <p:sp>
        <p:nvSpPr>
          <p:cNvPr id="36885" name="TextBox 8"/>
          <p:cNvSpPr txBox="1">
            <a:spLocks noChangeArrowheads="1"/>
          </p:cNvSpPr>
          <p:nvPr/>
        </p:nvSpPr>
        <p:spPr bwMode="auto">
          <a:xfrm>
            <a:off x="4119563" y="4106863"/>
            <a:ext cx="2173287" cy="1006475"/>
          </a:xfrm>
          <a:prstGeom prst="rect">
            <a:avLst/>
          </a:prstGeom>
          <a:solidFill>
            <a:schemeClr val="tx2">
              <a:lumMod val="60000"/>
              <a:lumOff val="40000"/>
            </a:schemeClr>
          </a:solidFill>
          <a:ln>
            <a:noFill/>
          </a:ln>
        </p:spPr>
        <p:txBody>
          <a:bodyPr>
            <a:spAutoFit/>
          </a:bodyPr>
          <a:lstStyle>
            <a:lvl1pPr>
              <a:defRPr sz="2400" b="1">
                <a:solidFill>
                  <a:schemeClr val="tx1"/>
                </a:solidFill>
                <a:latin typeface="Arial" panose="020B0604020202020204" pitchFamily="34" charset="0"/>
                <a:cs typeface="Arial" panose="020B0604020202020204" pitchFamily="34" charset="0"/>
              </a:defRPr>
            </a:lvl1pPr>
            <a:lvl2pPr marL="742950" indent="-285750">
              <a:defRPr sz="2400" b="1">
                <a:solidFill>
                  <a:schemeClr val="tx1"/>
                </a:solidFill>
                <a:latin typeface="Arial" panose="020B0604020202020204" pitchFamily="34" charset="0"/>
                <a:cs typeface="Arial" panose="020B0604020202020204" pitchFamily="34" charset="0"/>
              </a:defRPr>
            </a:lvl2pPr>
            <a:lvl3pPr marL="1143000" indent="-228600">
              <a:defRPr sz="2400" b="1">
                <a:solidFill>
                  <a:schemeClr val="tx1"/>
                </a:solidFill>
                <a:latin typeface="Arial" panose="020B0604020202020204" pitchFamily="34" charset="0"/>
                <a:cs typeface="Arial" panose="020B0604020202020204" pitchFamily="34" charset="0"/>
              </a:defRPr>
            </a:lvl3pPr>
            <a:lvl4pPr marL="1600200" indent="-228600">
              <a:defRPr sz="2400" b="1">
                <a:solidFill>
                  <a:schemeClr val="tx1"/>
                </a:solidFill>
                <a:latin typeface="Arial" panose="020B0604020202020204" pitchFamily="34" charset="0"/>
                <a:cs typeface="Arial" panose="020B0604020202020204" pitchFamily="34" charset="0"/>
              </a:defRPr>
            </a:lvl4pPr>
            <a:lvl5pPr marL="2057400" indent="-228600">
              <a:defRPr sz="2400" b="1">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Arial" panose="020B0604020202020204" pitchFamily="34" charset="0"/>
                <a:cs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Riva + P2Y</a:t>
            </a:r>
            <a:r>
              <a:rPr kumimoji="0" lang="en-US" altLang="en-US" sz="1100" b="1" i="0" u="none" strike="noStrike" kern="1200" cap="none" spc="0" normalizeH="0" baseline="-25000" noProof="0" dirty="0">
                <a:ln>
                  <a:noFill/>
                </a:ln>
                <a:solidFill>
                  <a:srgbClr val="000000"/>
                </a:solidFill>
                <a:effectLst/>
                <a:uLnTx/>
                <a:uFillTx/>
                <a:latin typeface="Arial" panose="020B0604020202020204" pitchFamily="34" charset="0"/>
                <a:ea typeface="+mn-ea"/>
                <a:cs typeface="Arial" panose="020B0604020202020204" pitchFamily="34" charset="0"/>
              </a:rPr>
              <a:t>12</a:t>
            </a: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 v. VKA + DAPT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2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HR=0.77 (95% CI: 0.65-0.92)</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p=0.005</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ARR=7.4</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NNT=14</a:t>
            </a:r>
          </a:p>
        </p:txBody>
      </p:sp>
      <p:sp>
        <p:nvSpPr>
          <p:cNvPr id="55317" name="TextBox 26"/>
          <p:cNvSpPr txBox="1">
            <a:spLocks noChangeArrowheads="1"/>
          </p:cNvSpPr>
          <p:nvPr/>
        </p:nvSpPr>
        <p:spPr bwMode="auto">
          <a:xfrm>
            <a:off x="6289675" y="4106863"/>
            <a:ext cx="2125663" cy="1006475"/>
          </a:xfrm>
          <a:prstGeom prst="rect">
            <a:avLst/>
          </a:prstGeom>
          <a:solidFill>
            <a:srgbClr val="ADC1FD"/>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sng"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Riva + DAPT v. VKA + DAPT</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altLang="en-US" sz="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HR=0.74 (95% CI: 0.61-0.88)</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p=0.001</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ARR=10.3</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11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NNT=10</a:t>
            </a:r>
          </a:p>
        </p:txBody>
      </p:sp>
      <p:pic>
        <p:nvPicPr>
          <p:cNvPr id="55318" name="Picture 12" descr="C:\Documents and Settings\SKaul\Local Settings\Temporary Internet Files\Content.Outlook\U0KLPV7C\7957_AFL3003_PIONEER Log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25" y="-9525"/>
            <a:ext cx="130651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19" name="TextBox 1"/>
          <p:cNvSpPr txBox="1">
            <a:spLocks noChangeArrowheads="1"/>
          </p:cNvSpPr>
          <p:nvPr/>
        </p:nvSpPr>
        <p:spPr bwMode="auto">
          <a:xfrm>
            <a:off x="-21432" y="6276182"/>
            <a:ext cx="9144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Treatment-emergent period: period starting after the first study drug administration following randomization and ending 2 days after stop of study drug.</a:t>
            </a:r>
            <a:br>
              <a:rPr kumimoji="0" lang="en-US" alt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Rehospitalizations do not include the index event and include the first rehospitalization after the index event.</a:t>
            </a:r>
            <a:br>
              <a:rPr kumimoji="0" lang="en-US" alt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Hazard ratios as compared to the VKA group are based on the Cox proportional hazards model.</a:t>
            </a:r>
            <a:br>
              <a:rPr kumimoji="0" lang="en-US" alt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br>
            <a:r>
              <a:rPr kumimoji="0" lang="en-US" altLang="en-US" sz="8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 Log-Rank P-values as compared to VKA group are based on the two-sided log rank test.</a:t>
            </a:r>
          </a:p>
        </p:txBody>
      </p:sp>
      <p:cxnSp>
        <p:nvCxnSpPr>
          <p:cNvPr id="55320" name="Straight Connector 4"/>
          <p:cNvCxnSpPr>
            <a:cxnSpLocks noChangeShapeType="1"/>
          </p:cNvCxnSpPr>
          <p:nvPr/>
        </p:nvCxnSpPr>
        <p:spPr bwMode="auto">
          <a:xfrm>
            <a:off x="4213225" y="4338638"/>
            <a:ext cx="1873250" cy="0"/>
          </a:xfrm>
          <a:prstGeom prst="line">
            <a:avLst/>
          </a:prstGeom>
          <a:noFill/>
          <a:ln w="19050" algn="ctr">
            <a:solidFill>
              <a:schemeClr val="bg2"/>
            </a:solidFill>
            <a:round/>
            <a:headEnd/>
            <a:tailEnd/>
          </a:ln>
          <a:extLst>
            <a:ext uri="{909E8E84-426E-40DD-AFC4-6F175D3DCCD1}">
              <a14:hiddenFill xmlns:a14="http://schemas.microsoft.com/office/drawing/2010/main">
                <a:noFill/>
              </a14:hiddenFill>
            </a:ext>
          </a:extLst>
        </p:spPr>
      </p:cxnSp>
      <p:sp>
        <p:nvSpPr>
          <p:cNvPr id="26" name="Title 1"/>
          <p:cNvSpPr txBox="1">
            <a:spLocks/>
          </p:cNvSpPr>
          <p:nvPr/>
        </p:nvSpPr>
        <p:spPr>
          <a:xfrm>
            <a:off x="1548384" y="47625"/>
            <a:ext cx="7343204" cy="900113"/>
          </a:xfrm>
          <a:prstGeom prst="rect">
            <a:avLst/>
          </a:prstGeom>
        </p:spPr>
        <p:txBody>
          <a:bodyPr/>
          <a:lstStyle>
            <a:lvl1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mj-lt"/>
                <a:ea typeface="+mj-ea"/>
                <a:cs typeface="+mj-cs"/>
              </a:defRPr>
            </a:lvl1pPr>
            <a:lvl2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2pPr>
            <a:lvl3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3pPr>
            <a:lvl4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4pPr>
            <a:lvl5pPr algn="ctr" rtl="0" eaLnBrk="0" fontAlgn="base" hangingPunct="0">
              <a:lnSpc>
                <a:spcPct val="95000"/>
              </a:lnSpc>
              <a:spcBef>
                <a:spcPct val="0"/>
              </a:spcBef>
              <a:spcAft>
                <a:spcPct val="0"/>
              </a:spcAft>
              <a:defRPr sz="2800" b="1">
                <a:solidFill>
                  <a:srgbClr val="FF9933"/>
                </a:solidFill>
                <a:effectLst>
                  <a:outerShdw blurRad="38100" dist="38100" dir="2700000" algn="tl">
                    <a:srgbClr val="000000"/>
                  </a:outerShdw>
                </a:effectLst>
                <a:latin typeface="Arial" pitchFamily="34" charset="0"/>
              </a:defRPr>
            </a:lvl5pPr>
            <a:lvl6pPr marL="4572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6pPr>
            <a:lvl7pPr marL="9144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7pPr>
            <a:lvl8pPr marL="13716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8pPr>
            <a:lvl9pPr marL="1828800" algn="ctr" rtl="0" eaLnBrk="0" fontAlgn="base" hangingPunct="0">
              <a:lnSpc>
                <a:spcPct val="95000"/>
              </a:lnSpc>
              <a:spcBef>
                <a:spcPct val="0"/>
              </a:spcBef>
              <a:spcAft>
                <a:spcPct val="0"/>
              </a:spcAft>
              <a:defRPr sz="2800" b="1">
                <a:solidFill>
                  <a:schemeClr val="folHlink"/>
                </a:solidFill>
                <a:effectLst>
                  <a:outerShdw blurRad="38100" dist="38100" dir="2700000" algn="tl">
                    <a:srgbClr val="000000"/>
                  </a:outerShdw>
                </a:effectLst>
                <a:latin typeface="Arial" pitchFamily="34" charset="0"/>
              </a:defRPr>
            </a:lvl9pPr>
          </a:lstStyle>
          <a:p>
            <a:pPr marL="0" marR="0" lvl="0" indent="0" algn="ctr" defTabSz="914400" rtl="0" eaLnBrk="0" fontAlgn="base" latinLnBrk="0" hangingPunct="0">
              <a:lnSpc>
                <a:spcPct val="95000"/>
              </a:lnSpc>
              <a:spcBef>
                <a:spcPct val="0"/>
              </a:spcBef>
              <a:spcAft>
                <a:spcPct val="0"/>
              </a:spcAft>
              <a:buClrTx/>
              <a:buSzTx/>
              <a:buFontTx/>
              <a:buNone/>
              <a:tabLst/>
              <a:defRPr/>
            </a:pPr>
            <a:r>
              <a:rPr kumimoji="0" lang="en-US" sz="3000" b="1" i="0" u="none" strike="noStrike" kern="0" cap="none" spc="0" normalizeH="0" baseline="0" noProof="0" dirty="0">
                <a:ln>
                  <a:noFill/>
                </a:ln>
                <a:solidFill>
                  <a:srgbClr val="FF9933"/>
                </a:solidFill>
                <a:effectLst>
                  <a:outerShdw blurRad="38100" dist="38100" dir="2700000" algn="tl">
                    <a:srgbClr val="000000"/>
                  </a:outerShdw>
                </a:effectLst>
                <a:uLnTx/>
                <a:uFillTx/>
                <a:latin typeface="Arial"/>
                <a:ea typeface="+mj-ea"/>
                <a:cs typeface="+mj-cs"/>
              </a:rPr>
              <a:t>All Cause Hospitalization for an Adverse Event</a:t>
            </a:r>
          </a:p>
        </p:txBody>
      </p:sp>
      <p:sp>
        <p:nvSpPr>
          <p:cNvPr id="55322"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Gibson et al. AHA 2016</a:t>
            </a:r>
          </a:p>
        </p:txBody>
      </p:sp>
      <p:pic>
        <p:nvPicPr>
          <p:cNvPr id="55323" name="Picture 8" descr="Harvard cres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2200" y="287338"/>
            <a:ext cx="327025"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4" name="Picture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525" y="317500"/>
            <a:ext cx="719138" cy="311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325" name="Picture 28"/>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41363" y="265113"/>
            <a:ext cx="317500" cy="388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614577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 name="Rettangolo 47"/>
          <p:cNvSpPr/>
          <p:nvPr/>
        </p:nvSpPr>
        <p:spPr bwMode="auto">
          <a:xfrm>
            <a:off x="152400" y="1219200"/>
            <a:ext cx="8854458" cy="4356187"/>
          </a:xfrm>
          <a:prstGeom prst="rect">
            <a:avLst/>
          </a:prstGeom>
          <a:solidFill>
            <a:srgbClr val="002060"/>
          </a:solidFill>
          <a:ln w="9525" cap="flat" cmpd="sng" algn="ctr">
            <a:solidFill>
              <a:srgbClr val="FFFFFF"/>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r" defTabSz="685800" rtl="0" eaLnBrk="1" fontAlgn="base" latinLnBrk="0" hangingPunct="1">
              <a:lnSpc>
                <a:spcPct val="100000"/>
              </a:lnSpc>
              <a:spcBef>
                <a:spcPct val="0"/>
              </a:spcBef>
              <a:spcAft>
                <a:spcPct val="0"/>
              </a:spcAft>
              <a:buClrTx/>
              <a:buSzTx/>
              <a:buFontTx/>
              <a:buNone/>
              <a:tabLst/>
              <a:defRPr/>
            </a:pPr>
            <a:endParaRPr kumimoji="0" lang="it-IT" sz="1350" b="1" i="1" u="none" strike="noStrike" kern="0" cap="none" spc="0" normalizeH="0" baseline="0" noProof="0">
              <a:ln>
                <a:noFill/>
              </a:ln>
              <a:solidFill>
                <a:srgbClr val="FFCC99"/>
              </a:solidFill>
              <a:effectLst>
                <a:outerShdw blurRad="38100" dist="38100" dir="2700000" algn="tl">
                  <a:srgbClr val="000000">
                    <a:alpha val="43137"/>
                  </a:srgbClr>
                </a:outerShdw>
              </a:effectLst>
              <a:uLnTx/>
              <a:uFillTx/>
              <a:latin typeface="Arial"/>
              <a:ea typeface="ヒラギノ角ゴ Pro W3" pitchFamily="112" charset="-128"/>
              <a:cs typeface="+mn-cs"/>
            </a:endParaRPr>
          </a:p>
        </p:txBody>
      </p:sp>
      <p:sp>
        <p:nvSpPr>
          <p:cNvPr id="12" name="Titolo 1"/>
          <p:cNvSpPr txBox="1">
            <a:spLocks/>
          </p:cNvSpPr>
          <p:nvPr/>
        </p:nvSpPr>
        <p:spPr>
          <a:xfrm>
            <a:off x="152400" y="315036"/>
            <a:ext cx="8839200" cy="523164"/>
          </a:xfrm>
          <a:prstGeom prst="rect">
            <a:avLst/>
          </a:prstGeom>
          <a:ln>
            <a:noFill/>
          </a:ln>
        </p:spPr>
        <p:txBody>
          <a:bodyPr vert="horz" anchor="ctr"/>
          <a:lstStyle>
            <a:lvl1pPr algn="ctr" rtl="0" eaLnBrk="0" fontAlgn="base" hangingPunct="0">
              <a:spcBef>
                <a:spcPct val="0"/>
              </a:spcBef>
              <a:spcAft>
                <a:spcPct val="0"/>
              </a:spcAft>
              <a:defRPr lang="it-IT" sz="2700" b="1" kern="1200">
                <a:solidFill>
                  <a:schemeClr val="tx1"/>
                </a:solidFill>
                <a:effectLst>
                  <a:outerShdw blurRad="50800" dist="38100" dir="2700000" algn="tl" rotWithShape="0">
                    <a:prstClr val="black">
                      <a:alpha val="40000"/>
                    </a:prstClr>
                  </a:outerShdw>
                </a:effectLst>
                <a:latin typeface="Arial" charset="0"/>
                <a:ea typeface="ＭＳ Ｐゴシック" charset="0"/>
                <a:cs typeface="ＭＳ Ｐゴシック" charset="0"/>
              </a:defRPr>
            </a:lvl1pPr>
            <a:lvl2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2pPr>
            <a:lvl3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3pPr>
            <a:lvl4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4pPr>
            <a:lvl5pPr algn="ctr" rtl="0" eaLnBrk="0" fontAlgn="base" hangingPunct="0">
              <a:spcBef>
                <a:spcPct val="0"/>
              </a:spcBef>
              <a:spcAft>
                <a:spcPct val="0"/>
              </a:spcAft>
              <a:defRPr sz="3000" b="1">
                <a:solidFill>
                  <a:schemeClr val="tx1"/>
                </a:solidFill>
                <a:latin typeface="Arial" charset="0"/>
                <a:ea typeface="ＭＳ Ｐゴシック" charset="0"/>
                <a:cs typeface="ＭＳ Ｐゴシック" charset="0"/>
              </a:defRPr>
            </a:lvl5pPr>
            <a:lvl6pPr marL="342900" algn="ctr" rtl="0" fontAlgn="base">
              <a:spcBef>
                <a:spcPct val="0"/>
              </a:spcBef>
              <a:spcAft>
                <a:spcPct val="0"/>
              </a:spcAft>
              <a:defRPr sz="2700" b="1">
                <a:solidFill>
                  <a:schemeClr val="tx1"/>
                </a:solidFill>
                <a:latin typeface="Arial" charset="0"/>
              </a:defRPr>
            </a:lvl6pPr>
            <a:lvl7pPr marL="685800" algn="ctr" rtl="0" fontAlgn="base">
              <a:spcBef>
                <a:spcPct val="0"/>
              </a:spcBef>
              <a:spcAft>
                <a:spcPct val="0"/>
              </a:spcAft>
              <a:defRPr sz="2700" b="1">
                <a:solidFill>
                  <a:schemeClr val="tx1"/>
                </a:solidFill>
                <a:latin typeface="Arial" charset="0"/>
              </a:defRPr>
            </a:lvl7pPr>
            <a:lvl8pPr marL="1028700" algn="ctr" rtl="0" fontAlgn="base">
              <a:spcBef>
                <a:spcPct val="0"/>
              </a:spcBef>
              <a:spcAft>
                <a:spcPct val="0"/>
              </a:spcAft>
              <a:defRPr sz="2700" b="1">
                <a:solidFill>
                  <a:schemeClr val="tx1"/>
                </a:solidFill>
                <a:latin typeface="Arial" charset="0"/>
              </a:defRPr>
            </a:lvl8pPr>
            <a:lvl9pPr marL="1371600" algn="ctr" rtl="0" fontAlgn="base">
              <a:spcBef>
                <a:spcPct val="0"/>
              </a:spcBef>
              <a:spcAft>
                <a:spcPct val="0"/>
              </a:spcAft>
              <a:defRPr sz="2700" b="1">
                <a:solidFill>
                  <a:schemeClr val="tx1"/>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solidFill>
                  <a:srgbClr val="FFFFFF"/>
                </a:solidFill>
                <a:effectLst>
                  <a:outerShdw blurRad="50800" dist="38100" dir="2700000" algn="tl" rotWithShape="0">
                    <a:prstClr val="black">
                      <a:alpha val="40000"/>
                    </a:prstClr>
                  </a:outerShdw>
                </a:effectLst>
                <a:uLnTx/>
                <a:uFillTx/>
                <a:latin typeface="Arial" charset="0"/>
                <a:ea typeface="ＭＳ Ｐゴシック" charset="0"/>
              </a:rPr>
              <a:t>Atrial Fibrillation and PCI: Key Concepts</a:t>
            </a:r>
          </a:p>
        </p:txBody>
      </p:sp>
      <p:sp>
        <p:nvSpPr>
          <p:cNvPr id="13" name="Segnaposto testo 2"/>
          <p:cNvSpPr txBox="1">
            <a:spLocks/>
          </p:cNvSpPr>
          <p:nvPr/>
        </p:nvSpPr>
        <p:spPr>
          <a:xfrm>
            <a:off x="4181498" y="6477000"/>
            <a:ext cx="4825360" cy="253916"/>
          </a:xfrm>
          <a:prstGeom prst="rect">
            <a:avLst/>
          </a:prstGeom>
          <a:ln>
            <a:noFill/>
          </a:ln>
        </p:spPr>
        <p:txBody>
          <a:bodyPr wrap="none">
            <a:spAutoFit/>
          </a:bodyPr>
          <a:lstStyle>
            <a:lvl1pPr marL="257175" indent="-257175" algn="r" rtl="0" eaLnBrk="0" fontAlgn="base" hangingPunct="0">
              <a:spcBef>
                <a:spcPct val="0"/>
              </a:spcBef>
              <a:spcAft>
                <a:spcPct val="0"/>
              </a:spcAft>
              <a:buClr>
                <a:srgbClr val="FDE25E"/>
              </a:buClr>
              <a:defRPr lang="it-IT" sz="1050" b="1" i="0" kern="1200" dirty="0" smtClean="0">
                <a:solidFill>
                  <a:srgbClr val="FFFF00"/>
                </a:solidFill>
                <a:latin typeface="Arial" charset="0"/>
                <a:ea typeface="ＭＳ Ｐゴシック" charset="0"/>
                <a:cs typeface="ＭＳ Ｐゴシック" charset="0"/>
              </a:defRPr>
            </a:lvl1pPr>
            <a:lvl2pPr marL="557213" indent="-214313" algn="l" rtl="0" eaLnBrk="0" fontAlgn="base" hangingPunct="0">
              <a:spcBef>
                <a:spcPct val="30000"/>
              </a:spcBef>
              <a:spcAft>
                <a:spcPct val="0"/>
              </a:spcAft>
              <a:buClr>
                <a:schemeClr val="tx2"/>
              </a:buClr>
              <a:buSzPct val="70000"/>
              <a:buFont typeface="Wingdings 2" charset="0"/>
              <a:buChar char="¡"/>
              <a:defRPr lang="it-IT" sz="2100" b="1" kern="1200" dirty="0" smtClean="0">
                <a:solidFill>
                  <a:schemeClr val="tx1"/>
                </a:solidFill>
                <a:latin typeface="Arial" charset="0"/>
                <a:ea typeface="ＭＳ Ｐゴシック" charset="0"/>
                <a:cs typeface="ＭＳ Ｐゴシック" charset="0"/>
              </a:defRPr>
            </a:lvl2pPr>
            <a:lvl3pPr marL="857250" indent="-171450" algn="l" rtl="0" eaLnBrk="0" fontAlgn="base" hangingPunct="0">
              <a:spcBef>
                <a:spcPct val="30000"/>
              </a:spcBef>
              <a:spcAft>
                <a:spcPct val="0"/>
              </a:spcAft>
              <a:buChar char="•"/>
              <a:defRPr lang="it-IT" sz="1800" b="1" kern="1200" dirty="0" smtClean="0">
                <a:solidFill>
                  <a:schemeClr val="tx1"/>
                </a:solidFill>
                <a:latin typeface="Arial" charset="0"/>
                <a:ea typeface="ＭＳ Ｐゴシック" charset="0"/>
                <a:cs typeface="ＭＳ Ｐゴシック" charset="0"/>
              </a:defRPr>
            </a:lvl3pPr>
            <a:lvl4pPr marL="1200150" indent="-171450" algn="l" rtl="0" eaLnBrk="0" fontAlgn="base" hangingPunct="0">
              <a:spcBef>
                <a:spcPct val="30000"/>
              </a:spcBef>
              <a:spcAft>
                <a:spcPct val="0"/>
              </a:spcAft>
              <a:buChar char="–"/>
              <a:defRPr lang="it-IT" sz="1500" b="1" kern="1200" dirty="0" smtClean="0">
                <a:solidFill>
                  <a:schemeClr val="tx1"/>
                </a:solidFill>
                <a:latin typeface="Arial" charset="0"/>
                <a:ea typeface="ＭＳ Ｐゴシック" charset="0"/>
                <a:cs typeface="ＭＳ Ｐゴシック" charset="0"/>
              </a:defRPr>
            </a:lvl4pPr>
            <a:lvl5pPr marL="1543050" indent="-171450" algn="l" rtl="0" eaLnBrk="0" fontAlgn="base" hangingPunct="0">
              <a:spcBef>
                <a:spcPct val="30000"/>
              </a:spcBef>
              <a:spcAft>
                <a:spcPct val="0"/>
              </a:spcAft>
              <a:buChar char="»"/>
              <a:defRPr lang="it-IT" sz="1500" b="1" kern="1200" dirty="0">
                <a:solidFill>
                  <a:schemeClr val="tx1"/>
                </a:solidFill>
                <a:latin typeface="Arial" charset="0"/>
                <a:ea typeface="ＭＳ Ｐゴシック" charset="0"/>
                <a:cs typeface="ＭＳ Ｐゴシック" charset="0"/>
              </a:defRPr>
            </a:lvl5pPr>
            <a:lvl6pPr marL="1885950" indent="-171450" algn="l" rtl="0" fontAlgn="base">
              <a:spcBef>
                <a:spcPct val="30000"/>
              </a:spcBef>
              <a:spcAft>
                <a:spcPct val="0"/>
              </a:spcAft>
              <a:buChar char="»"/>
              <a:defRPr sz="1500" b="1">
                <a:solidFill>
                  <a:schemeClr val="tx1"/>
                </a:solidFill>
                <a:latin typeface="+mn-lt"/>
              </a:defRPr>
            </a:lvl6pPr>
            <a:lvl7pPr marL="2228850" indent="-171450" algn="l" rtl="0" fontAlgn="base">
              <a:spcBef>
                <a:spcPct val="30000"/>
              </a:spcBef>
              <a:spcAft>
                <a:spcPct val="0"/>
              </a:spcAft>
              <a:buChar char="»"/>
              <a:defRPr sz="1500" b="1">
                <a:solidFill>
                  <a:schemeClr val="tx1"/>
                </a:solidFill>
                <a:latin typeface="+mn-lt"/>
              </a:defRPr>
            </a:lvl7pPr>
            <a:lvl8pPr marL="2571750" indent="-171450" algn="l" rtl="0" fontAlgn="base">
              <a:spcBef>
                <a:spcPct val="30000"/>
              </a:spcBef>
              <a:spcAft>
                <a:spcPct val="0"/>
              </a:spcAft>
              <a:buChar char="»"/>
              <a:defRPr sz="1500" b="1">
                <a:solidFill>
                  <a:schemeClr val="tx1"/>
                </a:solidFill>
                <a:latin typeface="+mn-lt"/>
              </a:defRPr>
            </a:lvl8pPr>
            <a:lvl9pPr marL="2914650" indent="-171450" algn="l" rtl="0" fontAlgn="base">
              <a:spcBef>
                <a:spcPct val="30000"/>
              </a:spcBef>
              <a:spcAft>
                <a:spcPct val="0"/>
              </a:spcAft>
              <a:buChar char="»"/>
              <a:defRPr sz="1500" b="1">
                <a:solidFill>
                  <a:schemeClr val="tx1"/>
                </a:solidFill>
                <a:latin typeface="+mn-lt"/>
              </a:defRPr>
            </a:lvl9pPr>
          </a:lstStyle>
          <a:p>
            <a:pPr marL="257175" marR="0" lvl="0" indent="-257175" algn="r" defTabSz="914400" rtl="0" eaLnBrk="0" fontAlgn="base" latinLnBrk="0" hangingPunct="0">
              <a:lnSpc>
                <a:spcPct val="100000"/>
              </a:lnSpc>
              <a:spcBef>
                <a:spcPct val="0"/>
              </a:spcBef>
              <a:spcAft>
                <a:spcPct val="0"/>
              </a:spcAft>
              <a:buClr>
                <a:srgbClr val="FDE25E"/>
              </a:buClr>
              <a:buSzTx/>
              <a:buFontTx/>
              <a:buNone/>
              <a:tabLst/>
              <a:defRPr/>
            </a:pPr>
            <a:r>
              <a:rPr kumimoji="0" lang="it-IT" sz="1050" b="1" i="0" u="none" strike="noStrike" kern="1200" cap="none" spc="0" normalizeH="0" baseline="0" noProof="0" dirty="0">
                <a:ln>
                  <a:noFill/>
                </a:ln>
                <a:solidFill>
                  <a:srgbClr val="FFFFFF"/>
                </a:solidFill>
                <a:effectLst/>
                <a:uLnTx/>
                <a:uFillTx/>
                <a:latin typeface="Arial" charset="0"/>
                <a:ea typeface="ＭＳ Ｐゴシック" charset="0"/>
              </a:rPr>
              <a:t>Capodanno D, Angiolillo DJ. JACC Cardiovasc Interv. 2017;10:1086-1088</a:t>
            </a:r>
          </a:p>
        </p:txBody>
      </p:sp>
      <p:pic>
        <p:nvPicPr>
          <p:cNvPr id="1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371600"/>
            <a:ext cx="6229350" cy="4016829"/>
          </a:xfrm>
          <a:prstGeom prst="rect">
            <a:avLst/>
          </a:prstGeom>
          <a:ln>
            <a:solidFill>
              <a:srgbClr val="0080FF"/>
            </a:solidFill>
          </a:ln>
        </p:spPr>
      </p:pic>
      <p:sp>
        <p:nvSpPr>
          <p:cNvPr id="17" name="CasellaDiTesto 22"/>
          <p:cNvSpPr txBox="1"/>
          <p:nvPr/>
        </p:nvSpPr>
        <p:spPr>
          <a:xfrm>
            <a:off x="6593680" y="1676400"/>
            <a:ext cx="2321720" cy="1592744"/>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it-IT" sz="1500" b="1" i="0" u="none" strike="noStrike" kern="1200" cap="none" spc="0" normalizeH="0" baseline="0" noProof="0" dirty="0" err="1">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Stent</a:t>
            </a:r>
            <a:r>
              <a:rPr kumimoji="0" lang="it-IT" sz="1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 </a:t>
            </a:r>
            <a:r>
              <a:rPr kumimoji="0" lang="it-IT" sz="1500" b="1" i="0" u="none" strike="noStrike" kern="1200" cap="none" spc="0" normalizeH="0" baseline="0" noProof="0" dirty="0" err="1">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thrombosis</a:t>
            </a:r>
            <a:r>
              <a:rPr kumimoji="0" lang="it-IT" sz="1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 and </a:t>
            </a:r>
            <a:r>
              <a:rPr kumimoji="0" lang="it-IT" sz="1500" b="1" i="0" u="none" strike="noStrike" kern="1200" cap="none" spc="0" normalizeH="0" baseline="0" noProof="0" dirty="0" err="1">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coronary</a:t>
            </a:r>
            <a:r>
              <a:rPr kumimoji="0" lang="it-IT" sz="1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 </a:t>
            </a:r>
            <a:r>
              <a:rPr kumimoji="0" lang="it-IT" sz="1500" b="1" i="0" u="none" strike="noStrike" kern="1200" cap="none" spc="0" normalizeH="0" baseline="0" noProof="0" dirty="0" err="1">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events</a:t>
            </a:r>
            <a:endParaRPr kumimoji="0" lang="it-IT" sz="1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a:t>
            </a:r>
            <a:endParaRPr kumimoji="0" lang="it-IT" sz="135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High </a:t>
            </a:r>
            <a:r>
              <a:rPr kumimoji="0" lang="it-IT" sz="1350" b="0" i="0" u="none" strike="noStrike" kern="1200" cap="none" spc="0" normalizeH="0" baseline="0" noProof="0" dirty="0" err="1">
                <a:ln>
                  <a:noFill/>
                </a:ln>
                <a:solidFill>
                  <a:srgbClr val="FFFFFF"/>
                </a:solidFill>
                <a:effectLst/>
                <a:uLnTx/>
                <a:uFillTx/>
                <a:latin typeface="Arial"/>
                <a:ea typeface="ＭＳ Ｐゴシック" charset="0"/>
                <a:cs typeface="+mn-cs"/>
              </a:rPr>
              <a:t>shear</a:t>
            </a: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 stress</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it-IT" sz="1350" b="0" i="0" u="none" strike="noStrike" kern="1200" cap="none" spc="0" normalizeH="0" baseline="0" noProof="0" dirty="0" err="1">
                <a:ln>
                  <a:noFill/>
                </a:ln>
                <a:solidFill>
                  <a:srgbClr val="FFFFFF"/>
                </a:solidFill>
                <a:effectLst/>
                <a:uLnTx/>
                <a:uFillTx/>
                <a:latin typeface="Arial"/>
                <a:ea typeface="ＭＳ Ｐゴシック" charset="0"/>
                <a:cs typeface="+mn-cs"/>
              </a:rPr>
              <a:t>platelet-rich</a:t>
            </a: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 </a:t>
            </a:r>
            <a:r>
              <a:rPr kumimoji="0" lang="it-IT" sz="1350" b="0" i="0" u="none" strike="noStrike" kern="1200" cap="none" spc="0" normalizeH="0" baseline="0" noProof="0" dirty="0" err="1">
                <a:ln>
                  <a:noFill/>
                </a:ln>
                <a:solidFill>
                  <a:srgbClr val="FFFFFF"/>
                </a:solidFill>
                <a:effectLst/>
                <a:uLnTx/>
                <a:uFillTx/>
                <a:latin typeface="Arial"/>
                <a:ea typeface="ＭＳ Ｐゴシック" charset="0"/>
                <a:cs typeface="+mn-cs"/>
              </a:rPr>
              <a:t>thrombi</a:t>
            </a: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 </a:t>
            </a: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a:t>
            </a:r>
            <a:endParaRPr kumimoji="0" lang="it-IT" sz="1350" b="0" i="0" u="none" strike="noStrike" kern="1200" cap="none" spc="0" normalizeH="0" baseline="0" noProof="0" dirty="0">
              <a:ln>
                <a:noFill/>
              </a:ln>
              <a:solidFill>
                <a:srgbClr val="FFC000"/>
              </a:solidFill>
              <a:effectLst/>
              <a:uLnTx/>
              <a:uFillTx/>
              <a:latin typeface="Arial"/>
              <a:ea typeface="ＭＳ Ｐゴシック" charset="0"/>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it-IT" sz="1350" b="1" i="0" u="none" strike="noStrike" kern="1200" cap="none" spc="0" normalizeH="0" baseline="0" noProof="0" dirty="0" err="1">
                <a:ln>
                  <a:noFill/>
                </a:ln>
                <a:solidFill>
                  <a:srgbClr val="FFFF00"/>
                </a:solidFill>
                <a:effectLst/>
                <a:uLnTx/>
                <a:uFillTx/>
                <a:latin typeface="Arial"/>
                <a:ea typeface="ＭＳ Ｐゴシック" charset="0"/>
                <a:cs typeface="+mn-cs"/>
              </a:rPr>
              <a:t>Antiplatelet</a:t>
            </a:r>
            <a:r>
              <a:rPr kumimoji="0" lang="it-IT" sz="1350" b="1" i="0" u="none" strike="noStrike" kern="1200" cap="none" spc="0" normalizeH="0" baseline="0" noProof="0" dirty="0">
                <a:ln>
                  <a:noFill/>
                </a:ln>
                <a:solidFill>
                  <a:srgbClr val="FFFF00"/>
                </a:solidFill>
                <a:effectLst/>
                <a:uLnTx/>
                <a:uFillTx/>
                <a:latin typeface="Arial"/>
                <a:ea typeface="ＭＳ Ｐゴシック" charset="0"/>
                <a:cs typeface="+mn-cs"/>
              </a:rPr>
              <a:t> </a:t>
            </a:r>
            <a:r>
              <a:rPr kumimoji="0" lang="it-IT" sz="1350" b="1" i="0" u="none" strike="noStrike" kern="1200" cap="none" spc="0" normalizeH="0" baseline="0" noProof="0" dirty="0" err="1">
                <a:ln>
                  <a:noFill/>
                </a:ln>
                <a:solidFill>
                  <a:srgbClr val="FFFF00"/>
                </a:solidFill>
                <a:effectLst/>
                <a:uLnTx/>
                <a:uFillTx/>
                <a:latin typeface="Arial"/>
                <a:ea typeface="ＭＳ Ｐゴシック" charset="0"/>
                <a:cs typeface="+mn-cs"/>
              </a:rPr>
              <a:t>therapy</a:t>
            </a:r>
            <a:endParaRPr kumimoji="0" lang="it-IT" sz="1350" b="1" i="0" u="none" strike="noStrike" kern="1200" cap="none" spc="0" normalizeH="0" baseline="0" noProof="0" dirty="0">
              <a:ln>
                <a:noFill/>
              </a:ln>
              <a:solidFill>
                <a:srgbClr val="FFFF00"/>
              </a:solidFill>
              <a:effectLst/>
              <a:uLnTx/>
              <a:uFillTx/>
              <a:latin typeface="Arial"/>
              <a:ea typeface="ＭＳ Ｐゴシック" charset="0"/>
              <a:cs typeface="+mn-cs"/>
            </a:endParaRPr>
          </a:p>
        </p:txBody>
      </p:sp>
      <p:sp>
        <p:nvSpPr>
          <p:cNvPr id="18" name="CasellaDiTesto 25"/>
          <p:cNvSpPr txBox="1"/>
          <p:nvPr/>
        </p:nvSpPr>
        <p:spPr>
          <a:xfrm>
            <a:off x="6593680" y="3657600"/>
            <a:ext cx="2321720" cy="1592744"/>
          </a:xfrm>
          <a:prstGeom prst="rect">
            <a:avLst/>
          </a:prstGeom>
          <a:noFill/>
        </p:spPr>
        <p:txBody>
          <a:bodyPr wrap="square" rtlCol="0">
            <a:spAutoFit/>
          </a:bodyPr>
          <a:lstStyle/>
          <a:p>
            <a:pPr marL="0" marR="0" lvl="0" indent="0" algn="ctr" defTabSz="685800" rtl="0" eaLnBrk="1" fontAlgn="base" latinLnBrk="0" hangingPunct="1">
              <a:lnSpc>
                <a:spcPct val="100000"/>
              </a:lnSpc>
              <a:spcBef>
                <a:spcPct val="0"/>
              </a:spcBef>
              <a:spcAft>
                <a:spcPct val="0"/>
              </a:spcAft>
              <a:buClrTx/>
              <a:buSzTx/>
              <a:buFontTx/>
              <a:buNone/>
              <a:tabLst/>
              <a:defRPr/>
            </a:pPr>
            <a:r>
              <a:rPr kumimoji="0" lang="it-IT" sz="1500" b="1" i="0" u="none" strike="noStrike" kern="1200" cap="none" spc="0" normalizeH="0" baseline="0" noProof="0" dirty="0" err="1">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Stroke</a:t>
            </a:r>
            <a:r>
              <a:rPr kumimoji="0" lang="it-IT" sz="1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 TIA and </a:t>
            </a:r>
            <a:r>
              <a:rPr kumimoji="0" lang="it-IT" sz="1500" b="1" i="0" u="none" strike="noStrike" kern="1200" cap="none" spc="0" normalizeH="0" baseline="0" noProof="0" dirty="0" err="1">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systemic</a:t>
            </a:r>
            <a:r>
              <a:rPr kumimoji="0" lang="it-IT" sz="1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 </a:t>
            </a:r>
            <a:r>
              <a:rPr kumimoji="0" lang="it-IT" sz="1500" b="1" i="0" u="none" strike="noStrike" kern="1200" cap="none" spc="0" normalizeH="0" baseline="0" noProof="0" dirty="0" err="1">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rPr>
              <a:t>embolism</a:t>
            </a:r>
            <a:endParaRPr kumimoji="0" lang="it-IT" sz="150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a:t>
            </a:r>
            <a:endParaRPr kumimoji="0" lang="it-IT" sz="1350" b="1" i="0" u="none" strike="noStrike" kern="1200" cap="none" spc="0" normalizeH="0" baseline="0" noProof="0" dirty="0">
              <a:ln>
                <a:noFill/>
              </a:ln>
              <a:solidFill>
                <a:srgbClr val="FFC000"/>
              </a:solidFill>
              <a:effectLst>
                <a:outerShdw blurRad="50800" dist="38100" dir="2700000" algn="tl" rotWithShape="0">
                  <a:prstClr val="black">
                    <a:alpha val="40000"/>
                  </a:prstClr>
                </a:outerShdw>
              </a:effectLst>
              <a:uLnTx/>
              <a:uFillTx/>
              <a:latin typeface="Arial"/>
              <a:ea typeface="ＭＳ Ｐゴシック" charset="0"/>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it-IT" sz="1350" b="0" i="0" u="none" strike="noStrike" kern="1200" cap="none" spc="0" normalizeH="0" baseline="0" noProof="0" dirty="0" err="1">
                <a:ln>
                  <a:noFill/>
                </a:ln>
                <a:solidFill>
                  <a:srgbClr val="FFFFFF"/>
                </a:solidFill>
                <a:effectLst/>
                <a:uLnTx/>
                <a:uFillTx/>
                <a:latin typeface="Arial"/>
                <a:ea typeface="ＭＳ Ｐゴシック" charset="0"/>
                <a:cs typeface="+mn-cs"/>
              </a:rPr>
              <a:t>Low</a:t>
            </a: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 </a:t>
            </a:r>
            <a:r>
              <a:rPr kumimoji="0" lang="it-IT" sz="1350" b="0" i="0" u="none" strike="noStrike" kern="1200" cap="none" spc="0" normalizeH="0" baseline="0" noProof="0" dirty="0" err="1">
                <a:ln>
                  <a:noFill/>
                </a:ln>
                <a:solidFill>
                  <a:srgbClr val="FFFFFF"/>
                </a:solidFill>
                <a:effectLst/>
                <a:uLnTx/>
                <a:uFillTx/>
                <a:latin typeface="Arial"/>
                <a:ea typeface="ＭＳ Ｐゴシック" charset="0"/>
                <a:cs typeface="+mn-cs"/>
              </a:rPr>
              <a:t>shear</a:t>
            </a: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 stress, </a:t>
            </a:r>
            <a:r>
              <a:rPr kumimoji="0" lang="it-IT" sz="1350" b="0" i="0" u="none" strike="noStrike" kern="1200" cap="none" spc="0" normalizeH="0" baseline="0" noProof="0" dirty="0" err="1">
                <a:ln>
                  <a:noFill/>
                </a:ln>
                <a:solidFill>
                  <a:srgbClr val="FFFFFF"/>
                </a:solidFill>
                <a:effectLst/>
                <a:uLnTx/>
                <a:uFillTx/>
                <a:latin typeface="Arial"/>
                <a:ea typeface="ＭＳ Ｐゴシック" charset="0"/>
                <a:cs typeface="+mn-cs"/>
              </a:rPr>
              <a:t>less</a:t>
            </a: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 </a:t>
            </a:r>
            <a:r>
              <a:rPr kumimoji="0" lang="it-IT" sz="1350" b="0" i="0" u="none" strike="noStrike" kern="1200" cap="none" spc="0" normalizeH="0" baseline="0" noProof="0" dirty="0" err="1">
                <a:ln>
                  <a:noFill/>
                </a:ln>
                <a:solidFill>
                  <a:srgbClr val="FFFFFF"/>
                </a:solidFill>
                <a:effectLst/>
                <a:uLnTx/>
                <a:uFillTx/>
                <a:latin typeface="Arial"/>
                <a:ea typeface="ＭＳ Ｐゴシック" charset="0"/>
                <a:cs typeface="+mn-cs"/>
              </a:rPr>
              <a:t>platelet-dependent</a:t>
            </a: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 </a:t>
            </a:r>
            <a:r>
              <a:rPr kumimoji="0" lang="it-IT" sz="1350" b="0" i="0" u="none" strike="noStrike" kern="1200" cap="none" spc="0" normalizeH="0" baseline="0" noProof="0" dirty="0" err="1">
                <a:ln>
                  <a:noFill/>
                </a:ln>
                <a:solidFill>
                  <a:srgbClr val="FFFFFF"/>
                </a:solidFill>
                <a:effectLst/>
                <a:uLnTx/>
                <a:uFillTx/>
                <a:latin typeface="Arial"/>
                <a:ea typeface="ＭＳ Ｐゴシック" charset="0"/>
                <a:cs typeface="+mn-cs"/>
              </a:rPr>
              <a:t>thrombi</a:t>
            </a:r>
            <a:endPar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it-IT" sz="1350" b="0" i="0" u="none" strike="noStrike" kern="1200" cap="none" spc="0" normalizeH="0" baseline="0" noProof="0" dirty="0">
                <a:ln>
                  <a:noFill/>
                </a:ln>
                <a:solidFill>
                  <a:srgbClr val="FFFFFF"/>
                </a:solidFill>
                <a:effectLst/>
                <a:uLnTx/>
                <a:uFillTx/>
                <a:latin typeface="Arial"/>
                <a:ea typeface="ＭＳ Ｐゴシック" charset="0"/>
                <a:cs typeface="+mn-cs"/>
              </a:rPr>
              <a:t>⬇</a:t>
            </a:r>
            <a:endParaRPr kumimoji="0" lang="it-IT" sz="1350" b="0" i="0" u="none" strike="noStrike" kern="1200" cap="none" spc="0" normalizeH="0" baseline="0" noProof="0" dirty="0">
              <a:ln>
                <a:noFill/>
              </a:ln>
              <a:solidFill>
                <a:srgbClr val="FFC000"/>
              </a:solidFill>
              <a:effectLst/>
              <a:uLnTx/>
              <a:uFillTx/>
              <a:latin typeface="Arial"/>
              <a:ea typeface="ＭＳ Ｐゴシック" charset="0"/>
              <a:cs typeface="+mn-cs"/>
            </a:endParaRPr>
          </a:p>
          <a:p>
            <a:pPr marL="0" marR="0" lvl="0" indent="0" algn="ctr" defTabSz="685800" rtl="0" eaLnBrk="1" fontAlgn="base" latinLnBrk="0" hangingPunct="1">
              <a:lnSpc>
                <a:spcPct val="100000"/>
              </a:lnSpc>
              <a:spcBef>
                <a:spcPct val="0"/>
              </a:spcBef>
              <a:spcAft>
                <a:spcPct val="0"/>
              </a:spcAft>
              <a:buClrTx/>
              <a:buSzTx/>
              <a:buFontTx/>
              <a:buNone/>
              <a:tabLst/>
              <a:defRPr/>
            </a:pPr>
            <a:r>
              <a:rPr kumimoji="0" lang="it-IT" sz="1350" b="1" i="0" u="none" strike="noStrike" kern="1200" cap="none" spc="0" normalizeH="0" baseline="0" noProof="0" dirty="0" err="1">
                <a:ln>
                  <a:noFill/>
                </a:ln>
                <a:solidFill>
                  <a:srgbClr val="FFFF00"/>
                </a:solidFill>
                <a:effectLst/>
                <a:uLnTx/>
                <a:uFillTx/>
                <a:latin typeface="Arial"/>
                <a:ea typeface="ＭＳ Ｐゴシック" charset="0"/>
                <a:cs typeface="+mn-cs"/>
              </a:rPr>
              <a:t>Anticoagulation</a:t>
            </a:r>
            <a:r>
              <a:rPr kumimoji="0" lang="it-IT" sz="1350" b="1" i="0" u="none" strike="noStrike" kern="1200" cap="none" spc="0" normalizeH="0" baseline="0" noProof="0" dirty="0">
                <a:ln>
                  <a:noFill/>
                </a:ln>
                <a:solidFill>
                  <a:srgbClr val="FFFF00"/>
                </a:solidFill>
                <a:effectLst/>
                <a:uLnTx/>
                <a:uFillTx/>
                <a:latin typeface="Arial"/>
                <a:ea typeface="ＭＳ Ｐゴシック" charset="0"/>
                <a:cs typeface="+mn-cs"/>
              </a:rPr>
              <a:t> </a:t>
            </a:r>
            <a:r>
              <a:rPr kumimoji="0" lang="it-IT" sz="1350" b="1" i="0" u="none" strike="noStrike" kern="1200" cap="none" spc="0" normalizeH="0" baseline="0" noProof="0" dirty="0" err="1">
                <a:ln>
                  <a:noFill/>
                </a:ln>
                <a:solidFill>
                  <a:srgbClr val="FFFF00"/>
                </a:solidFill>
                <a:effectLst/>
                <a:uLnTx/>
                <a:uFillTx/>
                <a:latin typeface="Arial"/>
                <a:ea typeface="ＭＳ Ｐゴシック" charset="0"/>
                <a:cs typeface="+mn-cs"/>
              </a:rPr>
              <a:t>therapy</a:t>
            </a:r>
            <a:endParaRPr kumimoji="0" lang="it-IT" sz="1350" b="1" i="0" u="none" strike="noStrike" kern="1200" cap="none" spc="0" normalizeH="0" baseline="0" noProof="0" dirty="0">
              <a:ln>
                <a:noFill/>
              </a:ln>
              <a:solidFill>
                <a:srgbClr val="FFFF00"/>
              </a:solidFill>
              <a:effectLst/>
              <a:uLnTx/>
              <a:uFillTx/>
              <a:latin typeface="Arial"/>
              <a:ea typeface="ＭＳ Ｐゴシック" charset="0"/>
              <a:cs typeface="+mn-cs"/>
            </a:endParaRPr>
          </a:p>
        </p:txBody>
      </p:sp>
      <p:cxnSp>
        <p:nvCxnSpPr>
          <p:cNvPr id="19" name="Connettore 1 6"/>
          <p:cNvCxnSpPr/>
          <p:nvPr/>
        </p:nvCxnSpPr>
        <p:spPr bwMode="auto">
          <a:xfrm>
            <a:off x="6593680" y="3429000"/>
            <a:ext cx="2321720" cy="0"/>
          </a:xfrm>
          <a:prstGeom prst="line">
            <a:avLst/>
          </a:prstGeom>
          <a:solidFill>
            <a:srgbClr val="DF342E"/>
          </a:solidFill>
          <a:ln w="9525" cap="flat" cmpd="sng" algn="ctr">
            <a:solidFill>
              <a:srgbClr val="FFFFFF"/>
            </a:solidFill>
            <a:prstDash val="dash"/>
            <a:round/>
            <a:headEnd type="none" w="med" len="med"/>
            <a:tailEnd type="none" w="med" len="med"/>
          </a:ln>
          <a:effectLst/>
        </p:spPr>
      </p:cxnSp>
    </p:spTree>
    <p:extLst>
      <p:ext uri="{BB962C8B-B14F-4D97-AF65-F5344CB8AC3E}">
        <p14:creationId xmlns:p14="http://schemas.microsoft.com/office/powerpoint/2010/main" val="2856287740"/>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p:cNvGraphicFramePr>
            <a:graphicFrameLocks noChangeAspect="1"/>
          </p:cNvGraphicFramePr>
          <p:nvPr>
            <p:extLst/>
          </p:nvPr>
        </p:nvGraphicFramePr>
        <p:xfrm>
          <a:off x="228600" y="304800"/>
          <a:ext cx="8712927" cy="2618416"/>
        </p:xfrm>
        <a:graphic>
          <a:graphicData uri="http://schemas.openxmlformats.org/presentationml/2006/ole">
            <mc:AlternateContent xmlns:mc="http://schemas.openxmlformats.org/markup-compatibility/2006">
              <mc:Choice xmlns:v="urn:schemas-microsoft-com:vml" Requires="v">
                <p:oleObj spid="_x0000_s7190" name="Image" r:id="rId3" imgW="18730080" imgH="5625360" progId="Photoshop.Image.11">
                  <p:embed/>
                </p:oleObj>
              </mc:Choice>
              <mc:Fallback>
                <p:oleObj name="Image" r:id="rId3" imgW="18730080" imgH="5625360" progId="Photoshop.Image.11">
                  <p:embed/>
                  <p:pic>
                    <p:nvPicPr>
                      <p:cNvPr id="3" name="Object 2"/>
                      <p:cNvPicPr/>
                      <p:nvPr/>
                    </p:nvPicPr>
                    <p:blipFill>
                      <a:blip r:embed="rId4"/>
                      <a:stretch>
                        <a:fillRect/>
                      </a:stretch>
                    </p:blipFill>
                    <p:spPr>
                      <a:xfrm>
                        <a:off x="228600" y="304800"/>
                        <a:ext cx="8712927" cy="2618416"/>
                      </a:xfrm>
                      <a:prstGeom prst="rect">
                        <a:avLst/>
                      </a:prstGeom>
                    </p:spPr>
                  </p:pic>
                </p:oleObj>
              </mc:Fallback>
            </mc:AlternateContent>
          </a:graphicData>
        </a:graphic>
      </p:graphicFrame>
      <p:sp>
        <p:nvSpPr>
          <p:cNvPr id="5" name="TextBox 4"/>
          <p:cNvSpPr txBox="1">
            <a:spLocks noChangeArrowheads="1"/>
          </p:cNvSpPr>
          <p:nvPr/>
        </p:nvSpPr>
        <p:spPr bwMode="auto">
          <a:xfrm>
            <a:off x="7445375" y="6611938"/>
            <a:ext cx="1698625" cy="24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5000"/>
              </a:lnSpc>
              <a:spcBef>
                <a:spcPct val="35000"/>
              </a:spcBef>
              <a:buClr>
                <a:srgbClr val="FF6600"/>
              </a:buClr>
              <a:buSzPct val="117000"/>
              <a:buFont typeface="Arial" panose="020B0604020202020204" pitchFamily="34" charset="0"/>
              <a:buChar char="•"/>
              <a:defRPr sz="2600" b="1">
                <a:solidFill>
                  <a:schemeClr val="tx1"/>
                </a:solidFill>
                <a:latin typeface="Arial" panose="020B0604020202020204" pitchFamily="34" charset="0"/>
              </a:defRPr>
            </a:lvl1pPr>
            <a:lvl2pPr marL="742950" indent="-285750">
              <a:lnSpc>
                <a:spcPct val="95000"/>
              </a:lnSpc>
              <a:spcBef>
                <a:spcPct val="25000"/>
              </a:spcBef>
              <a:buClr>
                <a:schemeClr val="accent2"/>
              </a:buClr>
              <a:buSzPct val="68000"/>
              <a:buFont typeface="Monotype Sorts" pitchFamily="2" charset="2"/>
              <a:buChar char="l"/>
              <a:defRPr sz="2600" b="1">
                <a:solidFill>
                  <a:schemeClr val="tx1"/>
                </a:solidFill>
                <a:latin typeface="Arial" panose="020B0604020202020204" pitchFamily="34" charset="0"/>
              </a:defRPr>
            </a:lvl2pPr>
            <a:lvl3pPr marL="1143000" indent="-228600">
              <a:lnSpc>
                <a:spcPct val="95000"/>
              </a:lnSpc>
              <a:spcBef>
                <a:spcPct val="15000"/>
              </a:spcBef>
              <a:buClr>
                <a:schemeClr val="tx2"/>
              </a:buClr>
              <a:buFont typeface="Arial" panose="020B0604020202020204" pitchFamily="34" charset="0"/>
              <a:buChar char="•"/>
              <a:defRPr sz="2600" b="1" i="1">
                <a:solidFill>
                  <a:schemeClr val="tx1"/>
                </a:solidFill>
                <a:latin typeface="Arial" panose="020B0604020202020204" pitchFamily="34" charset="0"/>
              </a:defRPr>
            </a:lvl3pPr>
            <a:lvl4pPr marL="1600200" indent="-228600">
              <a:lnSpc>
                <a:spcPct val="95000"/>
              </a:lnSpc>
              <a:spcBef>
                <a:spcPct val="20000"/>
              </a:spcBef>
              <a:buChar char="–"/>
              <a:defRPr sz="2000" b="1">
                <a:solidFill>
                  <a:schemeClr val="tx1"/>
                </a:solidFill>
                <a:latin typeface="Arial" panose="020B0604020202020204" pitchFamily="34" charset="0"/>
              </a:defRPr>
            </a:lvl4pPr>
            <a:lvl5pPr marL="2057400" indent="-228600">
              <a:lnSpc>
                <a:spcPct val="95000"/>
              </a:lnSpc>
              <a:spcBef>
                <a:spcPct val="20000"/>
              </a:spcBef>
              <a:buChar char="»"/>
              <a:defRPr sz="2000" b="1">
                <a:solidFill>
                  <a:schemeClr val="tx1"/>
                </a:solidFill>
                <a:latin typeface="Arial" panose="020B0604020202020204" pitchFamily="34" charset="0"/>
              </a:defRPr>
            </a:lvl5pPr>
            <a:lvl6pPr marL="25146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6pPr>
            <a:lvl7pPr marL="29718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7pPr>
            <a:lvl8pPr marL="34290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8pPr>
            <a:lvl9pPr marL="3886200" indent="-228600" eaLnBrk="0" fontAlgn="base" hangingPunct="0">
              <a:lnSpc>
                <a:spcPct val="95000"/>
              </a:lnSpc>
              <a:spcBef>
                <a:spcPct val="20000"/>
              </a:spcBef>
              <a:spcAft>
                <a:spcPct val="0"/>
              </a:spcAft>
              <a:buChar char="»"/>
              <a:defRPr sz="2000" b="1">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en-US" sz="1000" b="1"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Gibson et al. AHA 2016</a:t>
            </a:r>
          </a:p>
        </p:txBody>
      </p:sp>
      <p:sp>
        <p:nvSpPr>
          <p:cNvPr id="6" name="Rectangle 5"/>
          <p:cNvSpPr/>
          <p:nvPr/>
        </p:nvSpPr>
        <p:spPr>
          <a:xfrm>
            <a:off x="104502" y="6611938"/>
            <a:ext cx="6422571" cy="215444"/>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800" b="1" i="0" u="none" strike="noStrike" kern="1200" cap="none" spc="0" normalizeH="0" baseline="0" noProof="0" dirty="0">
                <a:ln>
                  <a:noFill/>
                </a:ln>
                <a:solidFill>
                  <a:srgbClr val="FFFFFF"/>
                </a:solidFill>
                <a:effectLst/>
                <a:uLnTx/>
                <a:uFillTx/>
                <a:latin typeface="Arial"/>
                <a:ea typeface="+mn-ea"/>
                <a:cs typeface="Arial" panose="020B0604020202020204" pitchFamily="34" charset="0"/>
              </a:rPr>
              <a:t>Bhatt DL, Circulation. 2016;134:00–00. DOI: 10.1161/CIRCULATIONAHA.116.025923</a:t>
            </a:r>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2663" y="2971897"/>
            <a:ext cx="7804800" cy="3591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593834903"/>
      </p:ext>
    </p:extLst>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a:xfrm>
            <a:off x="437925" y="5462157"/>
            <a:ext cx="8230116" cy="438582"/>
          </a:xfrm>
        </p:spPr>
        <p:txBody>
          <a:bodyPr/>
          <a:lstStyle/>
          <a:p>
            <a:r>
              <a:rPr lang="en-GB" dirty="0"/>
              <a:t>Full analysis set presented. HRs and Wald CIs from Cox proportional-hazard model. For the dabigatran 110 mg vs warfarin comparison, the model is stratified by age, non-elderly vs elderly </a:t>
            </a:r>
            <a:br>
              <a:rPr lang="en-GB" dirty="0"/>
            </a:br>
            <a:r>
              <a:rPr lang="en-GB" dirty="0"/>
              <a:t>(&lt;70 or ≥70 in Japan and &lt;80 or ≥80 years old elsewhere). For the dabigatran 150 mg vs warfarin comparison, an </a:t>
            </a:r>
            <a:r>
              <a:rPr lang="en-GB" dirty="0" err="1"/>
              <a:t>unstratified</a:t>
            </a:r>
            <a:r>
              <a:rPr lang="en-GB" dirty="0"/>
              <a:t> model is used, elderly patients outside the USA are excluded. Non-inferiority P value is one sided (alpha=0.025). Wald two-sided P value from (stratified) Cox proportional-hazard model (alpha=0.05)</a:t>
            </a:r>
          </a:p>
        </p:txBody>
      </p:sp>
      <p:sp>
        <p:nvSpPr>
          <p:cNvPr id="2" name="Title 1"/>
          <p:cNvSpPr>
            <a:spLocks noGrp="1"/>
          </p:cNvSpPr>
          <p:nvPr>
            <p:ph type="title"/>
          </p:nvPr>
        </p:nvSpPr>
        <p:spPr/>
        <p:txBody>
          <a:bodyPr>
            <a:noAutofit/>
          </a:bodyPr>
          <a:lstStyle/>
          <a:p>
            <a:r>
              <a:rPr lang="en-GB" dirty="0"/>
              <a:t>Primary Endpoint: Time to first ISTH major </a:t>
            </a:r>
            <a:br>
              <a:rPr lang="en-GB" dirty="0"/>
            </a:br>
            <a:r>
              <a:rPr lang="en-GB" dirty="0"/>
              <a:t>or clinically relevant non-major bleeding event</a:t>
            </a:r>
            <a:endParaRPr lang="en-GB" dirty="0">
              <a:highlight>
                <a:srgbClr val="FFFF00"/>
              </a:highlight>
            </a:endParaRPr>
          </a:p>
        </p:txBody>
      </p:sp>
      <p:sp>
        <p:nvSpPr>
          <p:cNvPr id="136" name="TextBox 135"/>
          <p:cNvSpPr txBox="1"/>
          <p:nvPr/>
        </p:nvSpPr>
        <p:spPr>
          <a:xfrm rot="16200000">
            <a:off x="-223715" y="3452660"/>
            <a:ext cx="1467069" cy="230832"/>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900" b="1" i="0" u="none" strike="noStrike" kern="1200" cap="none" spc="0" normalizeH="0" baseline="0" noProof="0" dirty="0">
                <a:ln>
                  <a:noFill/>
                </a:ln>
                <a:solidFill>
                  <a:srgbClr val="083D6C"/>
                </a:solidFill>
                <a:effectLst/>
                <a:uLnTx/>
                <a:uFillTx/>
                <a:latin typeface="Arial" panose="020B0604020202020204"/>
                <a:ea typeface="+mn-ea"/>
                <a:cs typeface="+mn-cs"/>
              </a:rPr>
              <a:t>Probability of event (%)</a:t>
            </a:r>
          </a:p>
        </p:txBody>
      </p:sp>
      <p:sp>
        <p:nvSpPr>
          <p:cNvPr id="135" name="TextBox 134"/>
          <p:cNvSpPr txBox="1"/>
          <p:nvPr/>
        </p:nvSpPr>
        <p:spPr>
          <a:xfrm>
            <a:off x="670932" y="4756403"/>
            <a:ext cx="243978" cy="219291"/>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0</a:t>
            </a:r>
          </a:p>
        </p:txBody>
      </p:sp>
      <p:sp>
        <p:nvSpPr>
          <p:cNvPr id="137" name="TextBox 136"/>
          <p:cNvSpPr txBox="1"/>
          <p:nvPr/>
        </p:nvSpPr>
        <p:spPr>
          <a:xfrm>
            <a:off x="791806" y="4879759"/>
            <a:ext cx="243978" cy="21929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0</a:t>
            </a:r>
          </a:p>
        </p:txBody>
      </p:sp>
      <p:sp>
        <p:nvSpPr>
          <p:cNvPr id="138" name="TextBox 137"/>
          <p:cNvSpPr txBox="1"/>
          <p:nvPr/>
        </p:nvSpPr>
        <p:spPr>
          <a:xfrm>
            <a:off x="1219044" y="4883145"/>
            <a:ext cx="303289" cy="21929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90</a:t>
            </a:r>
          </a:p>
        </p:txBody>
      </p:sp>
      <p:sp>
        <p:nvSpPr>
          <p:cNvPr id="139" name="TextBox 138"/>
          <p:cNvSpPr txBox="1"/>
          <p:nvPr/>
        </p:nvSpPr>
        <p:spPr>
          <a:xfrm>
            <a:off x="1630726" y="4879759"/>
            <a:ext cx="362600" cy="21929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180</a:t>
            </a:r>
          </a:p>
        </p:txBody>
      </p:sp>
      <p:sp>
        <p:nvSpPr>
          <p:cNvPr id="140" name="TextBox 139"/>
          <p:cNvSpPr txBox="1"/>
          <p:nvPr/>
        </p:nvSpPr>
        <p:spPr>
          <a:xfrm>
            <a:off x="2066717" y="4881558"/>
            <a:ext cx="362600" cy="21929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270</a:t>
            </a:r>
          </a:p>
        </p:txBody>
      </p:sp>
      <p:sp>
        <p:nvSpPr>
          <p:cNvPr id="141" name="TextBox 140"/>
          <p:cNvSpPr txBox="1"/>
          <p:nvPr/>
        </p:nvSpPr>
        <p:spPr>
          <a:xfrm>
            <a:off x="2517236" y="4884943"/>
            <a:ext cx="362600" cy="21929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360</a:t>
            </a:r>
          </a:p>
        </p:txBody>
      </p:sp>
      <p:sp>
        <p:nvSpPr>
          <p:cNvPr id="142" name="TextBox 141"/>
          <p:cNvSpPr txBox="1"/>
          <p:nvPr/>
        </p:nvSpPr>
        <p:spPr>
          <a:xfrm>
            <a:off x="2959158" y="4881558"/>
            <a:ext cx="362600" cy="21929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450</a:t>
            </a:r>
          </a:p>
        </p:txBody>
      </p:sp>
      <p:sp>
        <p:nvSpPr>
          <p:cNvPr id="143" name="TextBox 142"/>
          <p:cNvSpPr txBox="1"/>
          <p:nvPr/>
        </p:nvSpPr>
        <p:spPr>
          <a:xfrm>
            <a:off x="3401079" y="4883262"/>
            <a:ext cx="362600" cy="21929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540</a:t>
            </a:r>
          </a:p>
        </p:txBody>
      </p:sp>
      <p:sp>
        <p:nvSpPr>
          <p:cNvPr id="144" name="TextBox 143"/>
          <p:cNvSpPr txBox="1"/>
          <p:nvPr/>
        </p:nvSpPr>
        <p:spPr>
          <a:xfrm>
            <a:off x="3845634" y="4886647"/>
            <a:ext cx="362600" cy="21929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630</a:t>
            </a:r>
          </a:p>
        </p:txBody>
      </p:sp>
      <p:sp>
        <p:nvSpPr>
          <p:cNvPr id="145" name="TextBox 144"/>
          <p:cNvSpPr txBox="1"/>
          <p:nvPr/>
        </p:nvSpPr>
        <p:spPr>
          <a:xfrm>
            <a:off x="4289941" y="4883262"/>
            <a:ext cx="362600" cy="21929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720</a:t>
            </a:r>
          </a:p>
        </p:txBody>
      </p:sp>
      <p:sp>
        <p:nvSpPr>
          <p:cNvPr id="146" name="TextBox 145"/>
          <p:cNvSpPr txBox="1"/>
          <p:nvPr/>
        </p:nvSpPr>
        <p:spPr>
          <a:xfrm>
            <a:off x="1976987" y="5083927"/>
            <a:ext cx="1436612" cy="219291"/>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1" i="0" u="none" strike="noStrike" kern="1200" cap="none" spc="0" normalizeH="0" baseline="0" noProof="0" dirty="0">
                <a:ln>
                  <a:noFill/>
                </a:ln>
                <a:solidFill>
                  <a:srgbClr val="083D6C"/>
                </a:solidFill>
                <a:effectLst/>
                <a:uLnTx/>
                <a:uFillTx/>
                <a:latin typeface="Arial" panose="020B0604020202020204"/>
                <a:ea typeface="+mn-ea"/>
                <a:cs typeface="+mn-cs"/>
              </a:rPr>
              <a:t>Time to first event (days)</a:t>
            </a:r>
          </a:p>
        </p:txBody>
      </p:sp>
      <p:grpSp>
        <p:nvGrpSpPr>
          <p:cNvPr id="5" name="Group 4"/>
          <p:cNvGrpSpPr/>
          <p:nvPr/>
        </p:nvGrpSpPr>
        <p:grpSpPr>
          <a:xfrm>
            <a:off x="608839" y="1924050"/>
            <a:ext cx="4211053" cy="3001189"/>
            <a:chOff x="811786" y="1875026"/>
            <a:chExt cx="5614736" cy="3548959"/>
          </a:xfrm>
        </p:grpSpPr>
        <p:sp>
          <p:nvSpPr>
            <p:cNvPr id="127" name="TextBox 126"/>
            <p:cNvSpPr txBox="1"/>
            <p:nvPr/>
          </p:nvSpPr>
          <p:spPr>
            <a:xfrm>
              <a:off x="812313" y="1875026"/>
              <a:ext cx="404384" cy="259315"/>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40</a:t>
              </a:r>
            </a:p>
          </p:txBody>
        </p:sp>
        <p:sp>
          <p:nvSpPr>
            <p:cNvPr id="128" name="TextBox 127"/>
            <p:cNvSpPr txBox="1"/>
            <p:nvPr/>
          </p:nvSpPr>
          <p:spPr>
            <a:xfrm>
              <a:off x="812312" y="2290506"/>
              <a:ext cx="404384" cy="259315"/>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35</a:t>
              </a:r>
            </a:p>
          </p:txBody>
        </p:sp>
        <p:sp>
          <p:nvSpPr>
            <p:cNvPr id="129" name="TextBox 128"/>
            <p:cNvSpPr txBox="1"/>
            <p:nvPr/>
          </p:nvSpPr>
          <p:spPr>
            <a:xfrm>
              <a:off x="819203" y="2705986"/>
              <a:ext cx="404384" cy="259315"/>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30</a:t>
              </a:r>
            </a:p>
          </p:txBody>
        </p:sp>
        <p:sp>
          <p:nvSpPr>
            <p:cNvPr id="130" name="TextBox 129"/>
            <p:cNvSpPr txBox="1"/>
            <p:nvPr/>
          </p:nvSpPr>
          <p:spPr>
            <a:xfrm>
              <a:off x="819203" y="3121466"/>
              <a:ext cx="404384" cy="259315"/>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25</a:t>
              </a:r>
            </a:p>
          </p:txBody>
        </p:sp>
        <p:sp>
          <p:nvSpPr>
            <p:cNvPr id="131" name="TextBox 130"/>
            <p:cNvSpPr txBox="1"/>
            <p:nvPr/>
          </p:nvSpPr>
          <p:spPr>
            <a:xfrm>
              <a:off x="811787" y="3536946"/>
              <a:ext cx="404384" cy="259315"/>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20</a:t>
              </a:r>
            </a:p>
          </p:txBody>
        </p:sp>
        <p:sp>
          <p:nvSpPr>
            <p:cNvPr id="132" name="TextBox 131"/>
            <p:cNvSpPr txBox="1"/>
            <p:nvPr/>
          </p:nvSpPr>
          <p:spPr>
            <a:xfrm>
              <a:off x="811786" y="3952426"/>
              <a:ext cx="404384" cy="259315"/>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15</a:t>
              </a:r>
            </a:p>
          </p:txBody>
        </p:sp>
        <p:sp>
          <p:nvSpPr>
            <p:cNvPr id="133" name="TextBox 132"/>
            <p:cNvSpPr txBox="1"/>
            <p:nvPr/>
          </p:nvSpPr>
          <p:spPr>
            <a:xfrm>
              <a:off x="818677" y="4367906"/>
              <a:ext cx="404384" cy="259315"/>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10</a:t>
              </a:r>
            </a:p>
          </p:txBody>
        </p:sp>
        <p:sp>
          <p:nvSpPr>
            <p:cNvPr id="134" name="TextBox 133"/>
            <p:cNvSpPr txBox="1"/>
            <p:nvPr/>
          </p:nvSpPr>
          <p:spPr>
            <a:xfrm>
              <a:off x="897758" y="4783386"/>
              <a:ext cx="325304" cy="259315"/>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5</a:t>
              </a:r>
            </a:p>
          </p:txBody>
        </p:sp>
        <p:pic>
          <p:nvPicPr>
            <p:cNvPr id="168" name="Picture 167"/>
            <p:cNvPicPr>
              <a:picLocks/>
            </p:cNvPicPr>
            <p:nvPr/>
          </p:nvPicPr>
          <p:blipFill>
            <a:blip r:embed="rId3">
              <a:extLst>
                <a:ext uri="{28A0092B-C50C-407E-A947-70E740481C1C}">
                  <a14:useLocalDpi xmlns:a14="http://schemas.microsoft.com/office/drawing/2010/main" val="0"/>
                </a:ext>
              </a:extLst>
            </a:blip>
            <a:stretch>
              <a:fillRect/>
            </a:stretch>
          </p:blipFill>
          <p:spPr>
            <a:xfrm>
              <a:off x="1176051" y="2003985"/>
              <a:ext cx="4825426" cy="3420000"/>
            </a:xfrm>
            <a:prstGeom prst="rect">
              <a:avLst/>
            </a:prstGeom>
          </p:spPr>
        </p:pic>
        <p:sp>
          <p:nvSpPr>
            <p:cNvPr id="169" name="TextBox 168"/>
            <p:cNvSpPr txBox="1"/>
            <p:nvPr/>
          </p:nvSpPr>
          <p:spPr>
            <a:xfrm>
              <a:off x="4734608" y="2130881"/>
              <a:ext cx="1691914" cy="491334"/>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A61D3C"/>
                  </a:solidFill>
                  <a:effectLst/>
                  <a:uLnTx/>
                  <a:uFillTx/>
                  <a:latin typeface="Arial" panose="020B0604020202020204"/>
                  <a:ea typeface="+mn-ea"/>
                  <a:cs typeface="+mn-cs"/>
                </a:rPr>
                <a:t>Warfarin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A61D3C"/>
                  </a:solidFill>
                  <a:effectLst/>
                  <a:uLnTx/>
                  <a:uFillTx/>
                  <a:latin typeface="Arial" panose="020B0604020202020204"/>
                  <a:ea typeface="+mn-ea"/>
                  <a:cs typeface="+mn-cs"/>
                </a:rPr>
                <a:t>triple therapy</a:t>
              </a:r>
            </a:p>
          </p:txBody>
        </p:sp>
        <p:sp>
          <p:nvSpPr>
            <p:cNvPr id="170" name="TextBox 169"/>
            <p:cNvSpPr txBox="1"/>
            <p:nvPr/>
          </p:nvSpPr>
          <p:spPr>
            <a:xfrm>
              <a:off x="4500894" y="3885596"/>
              <a:ext cx="1874034" cy="491334"/>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84CB"/>
                  </a:solidFill>
                  <a:effectLst/>
                  <a:uLnTx/>
                  <a:uFillTx/>
                  <a:latin typeface="Arial" panose="020B0604020202020204"/>
                  <a:ea typeface="+mn-ea"/>
                  <a:cs typeface="+mn-cs"/>
                </a:rPr>
                <a:t>Dabigatran 110 mg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84CB"/>
                  </a:solidFill>
                  <a:effectLst/>
                  <a:uLnTx/>
                  <a:uFillTx/>
                  <a:latin typeface="Arial" panose="020B0604020202020204"/>
                  <a:ea typeface="+mn-ea"/>
                  <a:cs typeface="+mn-cs"/>
                </a:rPr>
                <a:t>dual therapy</a:t>
              </a:r>
            </a:p>
          </p:txBody>
        </p:sp>
        <p:sp>
          <p:nvSpPr>
            <p:cNvPr id="171" name="Rectangle 170"/>
            <p:cNvSpPr/>
            <p:nvPr/>
          </p:nvSpPr>
          <p:spPr>
            <a:xfrm>
              <a:off x="1230871" y="2074227"/>
              <a:ext cx="3053685" cy="764298"/>
            </a:xfrm>
            <a:prstGeom prst="rect">
              <a:avLst/>
            </a:prstGeom>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83D6C"/>
                  </a:solidFill>
                  <a:effectLst/>
                  <a:uLnTx/>
                  <a:uFillTx/>
                  <a:latin typeface="Arial" panose="020B0604020202020204"/>
                  <a:ea typeface="+mn-ea"/>
                  <a:cs typeface="+mn-cs"/>
                </a:rPr>
                <a:t>HR: 0.52 (95% CI: 0.42–0.63)</a:t>
              </a:r>
              <a:endParaRPr kumimoji="0" lang="en-GB" sz="1200" b="1" i="0" u="none" strike="noStrike" kern="1200" cap="none" spc="0" normalizeH="0" baseline="30000" noProof="0" dirty="0">
                <a:ln>
                  <a:noFill/>
                </a:ln>
                <a:solidFill>
                  <a:srgbClr val="083D6C"/>
                </a:solidFill>
                <a:effectLst/>
                <a:uLnTx/>
                <a:uFillTx/>
                <a:latin typeface="Arial" panose="020B0604020202020204"/>
                <a:ea typeface="+mn-ea"/>
                <a:cs typeface="+mn-cs"/>
              </a:endParaRP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83D6C"/>
                  </a:solidFill>
                  <a:effectLst/>
                  <a:uLnTx/>
                  <a:uFillTx/>
                  <a:latin typeface="Arial" panose="020B0604020202020204"/>
                  <a:ea typeface="+mn-ea"/>
                  <a:cs typeface="+mn-cs"/>
                </a:rPr>
                <a:t>Non-inferiority P&lt;0.0001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83D6C"/>
                  </a:solidFill>
                  <a:effectLst/>
                  <a:uLnTx/>
                  <a:uFillTx/>
                  <a:latin typeface="Arial" panose="020B0604020202020204"/>
                  <a:ea typeface="+mn-ea"/>
                  <a:cs typeface="+mn-cs"/>
                </a:rPr>
                <a:t>P&lt;0.0001</a:t>
              </a:r>
            </a:p>
          </p:txBody>
        </p:sp>
      </p:grpSp>
      <p:grpSp>
        <p:nvGrpSpPr>
          <p:cNvPr id="229" name="Group 228"/>
          <p:cNvGrpSpPr/>
          <p:nvPr/>
        </p:nvGrpSpPr>
        <p:grpSpPr>
          <a:xfrm>
            <a:off x="4852282" y="4879763"/>
            <a:ext cx="3860735" cy="423460"/>
            <a:chOff x="1232214" y="5043305"/>
            <a:chExt cx="7707093" cy="564612"/>
          </a:xfrm>
        </p:grpSpPr>
        <p:sp>
          <p:nvSpPr>
            <p:cNvPr id="230" name="TextBox 229"/>
            <p:cNvSpPr txBox="1"/>
            <p:nvPr/>
          </p:nvSpPr>
          <p:spPr>
            <a:xfrm>
              <a:off x="1232214" y="5043305"/>
              <a:ext cx="487047" cy="29238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0</a:t>
              </a:r>
            </a:p>
          </p:txBody>
        </p:sp>
        <p:sp>
          <p:nvSpPr>
            <p:cNvPr id="231" name="TextBox 230"/>
            <p:cNvSpPr txBox="1"/>
            <p:nvPr/>
          </p:nvSpPr>
          <p:spPr>
            <a:xfrm>
              <a:off x="2085099" y="5047820"/>
              <a:ext cx="605449" cy="29238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90</a:t>
              </a:r>
            </a:p>
          </p:txBody>
        </p:sp>
        <p:sp>
          <p:nvSpPr>
            <p:cNvPr id="232" name="TextBox 231"/>
            <p:cNvSpPr txBox="1"/>
            <p:nvPr/>
          </p:nvSpPr>
          <p:spPr>
            <a:xfrm>
              <a:off x="2906930" y="5043305"/>
              <a:ext cx="723850" cy="29238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180</a:t>
              </a:r>
            </a:p>
          </p:txBody>
        </p:sp>
        <p:sp>
          <p:nvSpPr>
            <p:cNvPr id="233" name="TextBox 232"/>
            <p:cNvSpPr txBox="1"/>
            <p:nvPr/>
          </p:nvSpPr>
          <p:spPr>
            <a:xfrm>
              <a:off x="3777288" y="5045704"/>
              <a:ext cx="723850" cy="29238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270</a:t>
              </a:r>
            </a:p>
          </p:txBody>
        </p:sp>
        <p:sp>
          <p:nvSpPr>
            <p:cNvPr id="234" name="TextBox 233"/>
            <p:cNvSpPr txBox="1"/>
            <p:nvPr/>
          </p:nvSpPr>
          <p:spPr>
            <a:xfrm>
              <a:off x="4676651" y="5050217"/>
              <a:ext cx="723850" cy="29238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360</a:t>
              </a:r>
            </a:p>
          </p:txBody>
        </p:sp>
        <p:sp>
          <p:nvSpPr>
            <p:cNvPr id="235" name="TextBox 234"/>
            <p:cNvSpPr txBox="1"/>
            <p:nvPr/>
          </p:nvSpPr>
          <p:spPr>
            <a:xfrm>
              <a:off x="5558845" y="5045704"/>
              <a:ext cx="723850" cy="29238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450</a:t>
              </a:r>
            </a:p>
          </p:txBody>
        </p:sp>
        <p:sp>
          <p:nvSpPr>
            <p:cNvPr id="236" name="TextBox 235"/>
            <p:cNvSpPr txBox="1"/>
            <p:nvPr/>
          </p:nvSpPr>
          <p:spPr>
            <a:xfrm>
              <a:off x="6441043" y="5047976"/>
              <a:ext cx="723850" cy="29238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540</a:t>
              </a:r>
            </a:p>
          </p:txBody>
        </p:sp>
        <p:sp>
          <p:nvSpPr>
            <p:cNvPr id="237" name="TextBox 236"/>
            <p:cNvSpPr txBox="1"/>
            <p:nvPr/>
          </p:nvSpPr>
          <p:spPr>
            <a:xfrm>
              <a:off x="7328498" y="5052489"/>
              <a:ext cx="723850" cy="29238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630</a:t>
              </a:r>
            </a:p>
          </p:txBody>
        </p:sp>
        <p:sp>
          <p:nvSpPr>
            <p:cNvPr id="238" name="TextBox 237"/>
            <p:cNvSpPr txBox="1"/>
            <p:nvPr/>
          </p:nvSpPr>
          <p:spPr>
            <a:xfrm>
              <a:off x="8215457" y="5047976"/>
              <a:ext cx="723850" cy="29238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720</a:t>
              </a:r>
            </a:p>
          </p:txBody>
        </p:sp>
        <p:sp>
          <p:nvSpPr>
            <p:cNvPr id="239" name="TextBox 238"/>
            <p:cNvSpPr txBox="1"/>
            <p:nvPr/>
          </p:nvSpPr>
          <p:spPr>
            <a:xfrm>
              <a:off x="3598163" y="5315529"/>
              <a:ext cx="2867874" cy="292388"/>
            </a:xfrm>
            <a:prstGeom prst="rect">
              <a:avLst/>
            </a:prstGeom>
            <a:noFill/>
          </p:spPr>
          <p:txBody>
            <a:bodyPr wrap="none" rtlCol="0">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825" b="1" i="0" u="none" strike="noStrike" kern="1200" cap="none" spc="0" normalizeH="0" baseline="0" noProof="0" dirty="0">
                  <a:ln>
                    <a:noFill/>
                  </a:ln>
                  <a:solidFill>
                    <a:srgbClr val="083D6C"/>
                  </a:solidFill>
                  <a:effectLst/>
                  <a:uLnTx/>
                  <a:uFillTx/>
                  <a:latin typeface="Arial" panose="020B0604020202020204"/>
                  <a:ea typeface="+mn-ea"/>
                  <a:cs typeface="+mn-cs"/>
                </a:rPr>
                <a:t>Time to first event (days)</a:t>
              </a:r>
            </a:p>
          </p:txBody>
        </p:sp>
      </p:grpSp>
      <p:grpSp>
        <p:nvGrpSpPr>
          <p:cNvPr id="6" name="Group 5"/>
          <p:cNvGrpSpPr/>
          <p:nvPr/>
        </p:nvGrpSpPr>
        <p:grpSpPr>
          <a:xfrm>
            <a:off x="4669315" y="1924051"/>
            <a:ext cx="4257728" cy="3026591"/>
            <a:chOff x="6317192" y="1879598"/>
            <a:chExt cx="5676971" cy="3578555"/>
          </a:xfrm>
        </p:grpSpPr>
        <p:grpSp>
          <p:nvGrpSpPr>
            <p:cNvPr id="219" name="Group 218"/>
            <p:cNvGrpSpPr/>
            <p:nvPr/>
          </p:nvGrpSpPr>
          <p:grpSpPr>
            <a:xfrm>
              <a:off x="6317192" y="1879598"/>
              <a:ext cx="411801" cy="3578555"/>
              <a:chOff x="866959" y="1559558"/>
              <a:chExt cx="616553" cy="3578555"/>
            </a:xfrm>
          </p:grpSpPr>
          <p:sp>
            <p:nvSpPr>
              <p:cNvPr id="220" name="TextBox 219"/>
              <p:cNvSpPr txBox="1"/>
              <p:nvPr/>
            </p:nvSpPr>
            <p:spPr>
              <a:xfrm>
                <a:off x="867744" y="1559558"/>
                <a:ext cx="605449" cy="259283"/>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40</a:t>
                </a:r>
              </a:p>
            </p:txBody>
          </p:sp>
          <p:sp>
            <p:nvSpPr>
              <p:cNvPr id="221" name="TextBox 220"/>
              <p:cNvSpPr txBox="1"/>
              <p:nvPr/>
            </p:nvSpPr>
            <p:spPr>
              <a:xfrm>
                <a:off x="867748" y="1974468"/>
                <a:ext cx="605447" cy="259283"/>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35</a:t>
                </a:r>
              </a:p>
            </p:txBody>
          </p:sp>
          <p:sp>
            <p:nvSpPr>
              <p:cNvPr id="222" name="TextBox 221"/>
              <p:cNvSpPr txBox="1"/>
              <p:nvPr/>
            </p:nvSpPr>
            <p:spPr>
              <a:xfrm>
                <a:off x="878065" y="2389376"/>
                <a:ext cx="605447" cy="259283"/>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30</a:t>
                </a:r>
              </a:p>
            </p:txBody>
          </p:sp>
          <p:sp>
            <p:nvSpPr>
              <p:cNvPr id="223" name="TextBox 222"/>
              <p:cNvSpPr txBox="1"/>
              <p:nvPr/>
            </p:nvSpPr>
            <p:spPr>
              <a:xfrm>
                <a:off x="878065" y="2804285"/>
                <a:ext cx="605447" cy="259283"/>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25</a:t>
                </a:r>
              </a:p>
            </p:txBody>
          </p:sp>
          <p:sp>
            <p:nvSpPr>
              <p:cNvPr id="224" name="TextBox 223"/>
              <p:cNvSpPr txBox="1"/>
              <p:nvPr/>
            </p:nvSpPr>
            <p:spPr>
              <a:xfrm>
                <a:off x="866959" y="3219194"/>
                <a:ext cx="605447" cy="259283"/>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20</a:t>
                </a:r>
              </a:p>
            </p:txBody>
          </p:sp>
          <p:sp>
            <p:nvSpPr>
              <p:cNvPr id="225" name="TextBox 224"/>
              <p:cNvSpPr txBox="1"/>
              <p:nvPr/>
            </p:nvSpPr>
            <p:spPr>
              <a:xfrm>
                <a:off x="866959" y="3634103"/>
                <a:ext cx="605448" cy="259283"/>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15</a:t>
                </a:r>
              </a:p>
            </p:txBody>
          </p:sp>
          <p:sp>
            <p:nvSpPr>
              <p:cNvPr id="226" name="TextBox 225"/>
              <p:cNvSpPr txBox="1"/>
              <p:nvPr/>
            </p:nvSpPr>
            <p:spPr>
              <a:xfrm>
                <a:off x="877278" y="4049012"/>
                <a:ext cx="605448" cy="259283"/>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10</a:t>
                </a:r>
              </a:p>
            </p:txBody>
          </p:sp>
          <p:sp>
            <p:nvSpPr>
              <p:cNvPr id="227" name="TextBox 226"/>
              <p:cNvSpPr txBox="1"/>
              <p:nvPr/>
            </p:nvSpPr>
            <p:spPr>
              <a:xfrm>
                <a:off x="995673" y="4463921"/>
                <a:ext cx="487048" cy="259283"/>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5</a:t>
                </a:r>
              </a:p>
            </p:txBody>
          </p:sp>
          <p:sp>
            <p:nvSpPr>
              <p:cNvPr id="228" name="TextBox 227"/>
              <p:cNvSpPr txBox="1"/>
              <p:nvPr/>
            </p:nvSpPr>
            <p:spPr>
              <a:xfrm>
                <a:off x="990910" y="4878830"/>
                <a:ext cx="487048" cy="259283"/>
              </a:xfrm>
              <a:prstGeom prst="rect">
                <a:avLst/>
              </a:prstGeom>
              <a:noFill/>
            </p:spPr>
            <p:txBody>
              <a:bodyPr wrap="none" rtlCol="0">
                <a:spAutoFit/>
              </a:bodyPr>
              <a:lstStyle/>
              <a:p>
                <a:pPr marL="0" marR="0" lvl="0" indent="0" algn="r" defTabSz="342900" rtl="0" eaLnBrk="1" fontAlgn="auto" latinLnBrk="0" hangingPunct="1">
                  <a:lnSpc>
                    <a:spcPct val="100000"/>
                  </a:lnSpc>
                  <a:spcBef>
                    <a:spcPts val="0"/>
                  </a:spcBef>
                  <a:spcAft>
                    <a:spcPts val="0"/>
                  </a:spcAft>
                  <a:buClrTx/>
                  <a:buSzTx/>
                  <a:buFontTx/>
                  <a:buNone/>
                  <a:tabLst/>
                  <a:defRPr/>
                </a:pPr>
                <a:r>
                  <a:rPr kumimoji="0" lang="en-GB" sz="825" b="0" i="0" u="none" strike="noStrike" kern="1200" cap="none" spc="0" normalizeH="0" baseline="0" noProof="0" dirty="0">
                    <a:ln>
                      <a:noFill/>
                    </a:ln>
                    <a:solidFill>
                      <a:srgbClr val="083D6C"/>
                    </a:solidFill>
                    <a:effectLst/>
                    <a:uLnTx/>
                    <a:uFillTx/>
                    <a:latin typeface="Arial" panose="020B0604020202020204"/>
                    <a:ea typeface="+mn-ea"/>
                    <a:cs typeface="+mn-cs"/>
                  </a:rPr>
                  <a:t>0</a:t>
                </a:r>
              </a:p>
            </p:txBody>
          </p:sp>
        </p:grpSp>
        <p:pic>
          <p:nvPicPr>
            <p:cNvPr id="262" name="Picture 261"/>
            <p:cNvPicPr>
              <a:picLocks/>
            </p:cNvPicPr>
            <p:nvPr/>
          </p:nvPicPr>
          <p:blipFill>
            <a:blip r:embed="rId4">
              <a:extLst>
                <a:ext uri="{28A0092B-C50C-407E-A947-70E740481C1C}">
                  <a14:useLocalDpi xmlns:a14="http://schemas.microsoft.com/office/drawing/2010/main" val="0"/>
                </a:ext>
              </a:extLst>
            </a:blip>
            <a:stretch>
              <a:fillRect/>
            </a:stretch>
          </p:blipFill>
          <p:spPr>
            <a:xfrm>
              <a:off x="6688177" y="2009428"/>
              <a:ext cx="4832997" cy="3420000"/>
            </a:xfrm>
            <a:prstGeom prst="rect">
              <a:avLst/>
            </a:prstGeom>
          </p:spPr>
        </p:pic>
        <p:sp>
          <p:nvSpPr>
            <p:cNvPr id="263" name="TextBox 262"/>
            <p:cNvSpPr txBox="1"/>
            <p:nvPr/>
          </p:nvSpPr>
          <p:spPr>
            <a:xfrm>
              <a:off x="10043962" y="3396699"/>
              <a:ext cx="1787551" cy="682324"/>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7370"/>
                  </a:solidFill>
                  <a:effectLst/>
                  <a:uLnTx/>
                  <a:uFillTx/>
                  <a:latin typeface="Arial" panose="020B0604020202020204"/>
                  <a:ea typeface="+mn-ea"/>
                  <a:cs typeface="+mn-cs"/>
                </a:rPr>
                <a:t>Dabigatran 150 mg </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007370"/>
                  </a:solidFill>
                  <a:effectLst/>
                  <a:uLnTx/>
                  <a:uFillTx/>
                  <a:latin typeface="Arial" panose="020B0604020202020204"/>
                  <a:ea typeface="+mn-ea"/>
                  <a:cs typeface="+mn-cs"/>
                </a:rPr>
                <a:t>dual therapy</a:t>
              </a:r>
            </a:p>
          </p:txBody>
        </p:sp>
        <p:sp>
          <p:nvSpPr>
            <p:cNvPr id="264" name="TextBox 263"/>
            <p:cNvSpPr txBox="1"/>
            <p:nvPr/>
          </p:nvSpPr>
          <p:spPr>
            <a:xfrm>
              <a:off x="10299202" y="2243679"/>
              <a:ext cx="1694961" cy="491273"/>
            </a:xfrm>
            <a:prstGeom prst="rect">
              <a:avLst/>
            </a:prstGeom>
            <a:noFill/>
          </p:spPr>
          <p:txBody>
            <a:bodyPr wrap="square" rtlCol="0">
              <a:sp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A61D3C"/>
                  </a:solidFill>
                  <a:effectLst/>
                  <a:uLnTx/>
                  <a:uFillTx/>
                  <a:latin typeface="Arial" panose="020B0604020202020204"/>
                  <a:ea typeface="+mn-ea"/>
                  <a:cs typeface="+mn-cs"/>
                </a:rPr>
                <a:t>Warfarin</a:t>
              </a:r>
            </a:p>
            <a:p>
              <a:pPr marL="0" marR="0" lvl="0" indent="0" algn="l" defTabSz="342900" rtl="0" eaLnBrk="1" fontAlgn="auto" latinLnBrk="0" hangingPunct="1">
                <a:lnSpc>
                  <a:spcPct val="100000"/>
                </a:lnSpc>
                <a:spcBef>
                  <a:spcPts val="0"/>
                </a:spcBef>
                <a:spcAft>
                  <a:spcPts val="0"/>
                </a:spcAft>
                <a:buClrTx/>
                <a:buSzTx/>
                <a:buFontTx/>
                <a:buNone/>
                <a:tabLst/>
                <a:defRPr/>
              </a:pPr>
              <a:r>
                <a:rPr kumimoji="0" lang="en-GB" sz="1050" b="1" i="0" u="none" strike="noStrike" kern="1200" cap="none" spc="0" normalizeH="0" baseline="0" noProof="0" dirty="0">
                  <a:ln>
                    <a:noFill/>
                  </a:ln>
                  <a:solidFill>
                    <a:srgbClr val="A61D3C"/>
                  </a:solidFill>
                  <a:effectLst/>
                  <a:uLnTx/>
                  <a:uFillTx/>
                  <a:latin typeface="Arial" panose="020B0604020202020204"/>
                  <a:ea typeface="+mn-ea"/>
                  <a:cs typeface="+mn-cs"/>
                </a:rPr>
                <a:t>triple therapy</a:t>
              </a:r>
            </a:p>
          </p:txBody>
        </p:sp>
        <p:sp>
          <p:nvSpPr>
            <p:cNvPr id="265" name="Rectangle 264"/>
            <p:cNvSpPr/>
            <p:nvPr/>
          </p:nvSpPr>
          <p:spPr>
            <a:xfrm>
              <a:off x="6726652" y="2074227"/>
              <a:ext cx="3053686" cy="764203"/>
            </a:xfrm>
            <a:prstGeom prst="rect">
              <a:avLst/>
            </a:prstGeom>
          </p:spPr>
          <p:txBody>
            <a:bodyPr>
              <a:spAutoFit/>
            </a:bodyPr>
            <a:lstStyle/>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83D6C"/>
                  </a:solidFill>
                  <a:effectLst/>
                  <a:uLnTx/>
                  <a:uFillTx/>
                  <a:latin typeface="Arial" panose="020B0604020202020204"/>
                  <a:ea typeface="+mn-ea"/>
                  <a:cs typeface="+mn-cs"/>
                </a:rPr>
                <a:t>HR: 0.72 (95% CI: 0.58–0.88)</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83D6C"/>
                  </a:solidFill>
                  <a:effectLst/>
                  <a:uLnTx/>
                  <a:uFillTx/>
                  <a:latin typeface="Arial" panose="020B0604020202020204"/>
                  <a:ea typeface="+mn-ea"/>
                  <a:cs typeface="+mn-cs"/>
                </a:rPr>
                <a:t>Non-inferiority P&lt;0.0001</a:t>
              </a:r>
            </a:p>
            <a:p>
              <a:pPr marL="0" marR="0" lvl="0" indent="0" algn="ctr" defTabSz="3429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083D6C"/>
                  </a:solidFill>
                  <a:effectLst/>
                  <a:uLnTx/>
                  <a:uFillTx/>
                  <a:latin typeface="Arial" panose="020B0604020202020204"/>
                  <a:ea typeface="+mn-ea"/>
                  <a:cs typeface="+mn-cs"/>
                </a:rPr>
                <a:t>P=0.002</a:t>
              </a:r>
            </a:p>
          </p:txBody>
        </p:sp>
      </p:grpSp>
    </p:spTree>
    <p:extLst>
      <p:ext uri="{BB962C8B-B14F-4D97-AF65-F5344CB8AC3E}">
        <p14:creationId xmlns:p14="http://schemas.microsoft.com/office/powerpoint/2010/main" val="409029365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p:cNvSpPr>
            <a:spLocks noGrp="1"/>
          </p:cNvSpPr>
          <p:nvPr>
            <p:ph type="body" sz="quarter" idx="10"/>
          </p:nvPr>
        </p:nvSpPr>
        <p:spPr/>
        <p:txBody>
          <a:bodyPr/>
          <a:lstStyle/>
          <a:p>
            <a:r>
              <a:rPr lang="en-GB" dirty="0">
                <a:solidFill>
                  <a:schemeClr val="tx2">
                    <a:lumMod val="75000"/>
                  </a:schemeClr>
                </a:solidFill>
                <a:latin typeface="Calibri" charset="0"/>
                <a:ea typeface="Calibri" charset="0"/>
                <a:cs typeface="Calibri" charset="0"/>
              </a:rPr>
              <a:t>Results presented are times to event. Stent thrombosis is time to definite stent thrombosis. Cannon C, et al. N </a:t>
            </a:r>
            <a:r>
              <a:rPr lang="en-GB" dirty="0" err="1">
                <a:solidFill>
                  <a:schemeClr val="tx2">
                    <a:lumMod val="75000"/>
                  </a:schemeClr>
                </a:solidFill>
                <a:latin typeface="Calibri" charset="0"/>
                <a:ea typeface="Calibri" charset="0"/>
                <a:cs typeface="Calibri" charset="0"/>
              </a:rPr>
              <a:t>Engl</a:t>
            </a:r>
            <a:r>
              <a:rPr lang="en-GB" dirty="0">
                <a:solidFill>
                  <a:schemeClr val="tx2">
                    <a:lumMod val="75000"/>
                  </a:schemeClr>
                </a:solidFill>
                <a:latin typeface="Calibri" charset="0"/>
                <a:ea typeface="Calibri" charset="0"/>
                <a:cs typeface="Calibri" charset="0"/>
              </a:rPr>
              <a:t> J Med 2017. [</a:t>
            </a:r>
            <a:r>
              <a:rPr lang="en-GB" dirty="0" err="1">
                <a:solidFill>
                  <a:schemeClr val="tx2">
                    <a:lumMod val="75000"/>
                  </a:schemeClr>
                </a:solidFill>
                <a:latin typeface="Calibri" charset="0"/>
                <a:ea typeface="Calibri" charset="0"/>
                <a:cs typeface="Calibri" charset="0"/>
              </a:rPr>
              <a:t>Epub</a:t>
            </a:r>
            <a:r>
              <a:rPr lang="en-GB" dirty="0">
                <a:solidFill>
                  <a:schemeClr val="tx2">
                    <a:lumMod val="75000"/>
                  </a:schemeClr>
                </a:solidFill>
                <a:latin typeface="Calibri" charset="0"/>
                <a:ea typeface="Calibri" charset="0"/>
                <a:cs typeface="Calibri" charset="0"/>
              </a:rPr>
              <a:t> ahead of print]</a:t>
            </a:r>
          </a:p>
        </p:txBody>
      </p:sp>
      <p:sp>
        <p:nvSpPr>
          <p:cNvPr id="5" name="Title 4"/>
          <p:cNvSpPr>
            <a:spLocks noGrp="1"/>
          </p:cNvSpPr>
          <p:nvPr>
            <p:ph type="title"/>
          </p:nvPr>
        </p:nvSpPr>
        <p:spPr/>
        <p:txBody>
          <a:bodyPr>
            <a:normAutofit/>
          </a:bodyPr>
          <a:lstStyle/>
          <a:p>
            <a:r>
              <a:rPr lang="en-GB" dirty="0">
                <a:solidFill>
                  <a:schemeClr val="tx2">
                    <a:lumMod val="75000"/>
                  </a:schemeClr>
                </a:solidFill>
                <a:latin typeface="Calibri" charset="0"/>
                <a:ea typeface="Calibri" charset="0"/>
                <a:cs typeface="Calibri" charset="0"/>
              </a:rPr>
              <a:t>Additional individual thromboembolic endpoints</a:t>
            </a:r>
          </a:p>
        </p:txBody>
      </p:sp>
      <p:graphicFrame>
        <p:nvGraphicFramePr>
          <p:cNvPr id="103" name="Content Placeholder 6"/>
          <p:cNvGraphicFramePr>
            <a:graphicFrameLocks/>
          </p:cNvGraphicFramePr>
          <p:nvPr>
            <p:extLst/>
          </p:nvPr>
        </p:nvGraphicFramePr>
        <p:xfrm>
          <a:off x="437927" y="2114550"/>
          <a:ext cx="8230117" cy="3296561"/>
        </p:xfrm>
        <a:graphic>
          <a:graphicData uri="http://schemas.openxmlformats.org/drawingml/2006/table">
            <a:tbl>
              <a:tblPr firstRow="1" bandRow="1"/>
              <a:tblGrid>
                <a:gridCol w="1372901">
                  <a:extLst>
                    <a:ext uri="{9D8B030D-6E8A-4147-A177-3AD203B41FA5}">
                      <a16:colId xmlns:a16="http://schemas.microsoft.com/office/drawing/2014/main" val="20000"/>
                    </a:ext>
                  </a:extLst>
                </a:gridCol>
                <a:gridCol w="857152">
                  <a:extLst>
                    <a:ext uri="{9D8B030D-6E8A-4147-A177-3AD203B41FA5}">
                      <a16:colId xmlns:a16="http://schemas.microsoft.com/office/drawing/2014/main" val="20001"/>
                    </a:ext>
                  </a:extLst>
                </a:gridCol>
                <a:gridCol w="857152">
                  <a:extLst>
                    <a:ext uri="{9D8B030D-6E8A-4147-A177-3AD203B41FA5}">
                      <a16:colId xmlns:a16="http://schemas.microsoft.com/office/drawing/2014/main" val="20002"/>
                    </a:ext>
                  </a:extLst>
                </a:gridCol>
                <a:gridCol w="1003328">
                  <a:extLst>
                    <a:ext uri="{9D8B030D-6E8A-4147-A177-3AD203B41FA5}">
                      <a16:colId xmlns:a16="http://schemas.microsoft.com/office/drawing/2014/main" val="18597656"/>
                    </a:ext>
                  </a:extLst>
                </a:gridCol>
                <a:gridCol w="710976">
                  <a:extLst>
                    <a:ext uri="{9D8B030D-6E8A-4147-A177-3AD203B41FA5}">
                      <a16:colId xmlns:a16="http://schemas.microsoft.com/office/drawing/2014/main" val="534214304"/>
                    </a:ext>
                  </a:extLst>
                </a:gridCol>
                <a:gridCol w="857152">
                  <a:extLst>
                    <a:ext uri="{9D8B030D-6E8A-4147-A177-3AD203B41FA5}">
                      <a16:colId xmlns:a16="http://schemas.microsoft.com/office/drawing/2014/main" val="20003"/>
                    </a:ext>
                  </a:extLst>
                </a:gridCol>
                <a:gridCol w="857152">
                  <a:extLst>
                    <a:ext uri="{9D8B030D-6E8A-4147-A177-3AD203B41FA5}">
                      <a16:colId xmlns:a16="http://schemas.microsoft.com/office/drawing/2014/main" val="20004"/>
                    </a:ext>
                  </a:extLst>
                </a:gridCol>
                <a:gridCol w="1036378">
                  <a:extLst>
                    <a:ext uri="{9D8B030D-6E8A-4147-A177-3AD203B41FA5}">
                      <a16:colId xmlns:a16="http://schemas.microsoft.com/office/drawing/2014/main" val="3806347825"/>
                    </a:ext>
                  </a:extLst>
                </a:gridCol>
                <a:gridCol w="677926">
                  <a:extLst>
                    <a:ext uri="{9D8B030D-6E8A-4147-A177-3AD203B41FA5}">
                      <a16:colId xmlns:a16="http://schemas.microsoft.com/office/drawing/2014/main" val="3198906739"/>
                    </a:ext>
                  </a:extLst>
                </a:gridCol>
              </a:tblGrid>
              <a:tr h="345969">
                <a:tc rowSpan="3">
                  <a:txBody>
                    <a:bodyPr/>
                    <a:lstStyle>
                      <a:lvl1pPr marL="0" algn="l" defTabSz="914400" rtl="0" eaLnBrk="1" latinLnBrk="0" hangingPunct="1">
                        <a:defRPr sz="1800" b="1" kern="1200">
                          <a:solidFill>
                            <a:schemeClr val="lt1"/>
                          </a:solidFill>
                          <a:latin typeface="Arial"/>
                        </a:defRPr>
                      </a:lvl1pPr>
                      <a:lvl2pPr marL="457200" algn="l" defTabSz="914400" rtl="0" eaLnBrk="1" latinLnBrk="0" hangingPunct="1">
                        <a:defRPr sz="1800" b="1" kern="1200">
                          <a:solidFill>
                            <a:schemeClr val="lt1"/>
                          </a:solidFill>
                          <a:latin typeface="Arial"/>
                        </a:defRPr>
                      </a:lvl2pPr>
                      <a:lvl3pPr marL="914400" algn="l" defTabSz="914400" rtl="0" eaLnBrk="1" latinLnBrk="0" hangingPunct="1">
                        <a:defRPr sz="1800" b="1" kern="1200">
                          <a:solidFill>
                            <a:schemeClr val="lt1"/>
                          </a:solidFill>
                          <a:latin typeface="Arial"/>
                        </a:defRPr>
                      </a:lvl3pPr>
                      <a:lvl4pPr marL="1371600" algn="l" defTabSz="914400" rtl="0" eaLnBrk="1" latinLnBrk="0" hangingPunct="1">
                        <a:defRPr sz="1800" b="1" kern="1200">
                          <a:solidFill>
                            <a:schemeClr val="lt1"/>
                          </a:solidFill>
                          <a:latin typeface="Arial"/>
                        </a:defRPr>
                      </a:lvl4pPr>
                      <a:lvl5pPr marL="1828800" algn="l" defTabSz="914400" rtl="0" eaLnBrk="1" latinLnBrk="0" hangingPunct="1">
                        <a:defRPr sz="1800" b="1" kern="1200">
                          <a:solidFill>
                            <a:schemeClr val="lt1"/>
                          </a:solidFill>
                          <a:latin typeface="Arial"/>
                        </a:defRPr>
                      </a:lvl5pPr>
                      <a:lvl6pPr marL="2286000" algn="l" defTabSz="914400" rtl="0" eaLnBrk="1" latinLnBrk="0" hangingPunct="1">
                        <a:defRPr sz="1800" b="1" kern="1200">
                          <a:solidFill>
                            <a:schemeClr val="lt1"/>
                          </a:solidFill>
                          <a:latin typeface="Arial"/>
                        </a:defRPr>
                      </a:lvl6pPr>
                      <a:lvl7pPr marL="2743200" algn="l" defTabSz="914400" rtl="0" eaLnBrk="1" latinLnBrk="0" hangingPunct="1">
                        <a:defRPr sz="1800" b="1" kern="1200">
                          <a:solidFill>
                            <a:schemeClr val="lt1"/>
                          </a:solidFill>
                          <a:latin typeface="Arial"/>
                        </a:defRPr>
                      </a:lvl7pPr>
                      <a:lvl8pPr marL="3200400" algn="l" defTabSz="914400" rtl="0" eaLnBrk="1" latinLnBrk="0" hangingPunct="1">
                        <a:defRPr sz="1800" b="1" kern="1200">
                          <a:solidFill>
                            <a:schemeClr val="lt1"/>
                          </a:solidFill>
                          <a:latin typeface="Arial"/>
                        </a:defRPr>
                      </a:lvl8pPr>
                      <a:lvl9pPr marL="3657600" algn="l" defTabSz="914400" rtl="0" eaLnBrk="1" latinLnBrk="0" hangingPunct="1">
                        <a:defRPr sz="1800" b="1" kern="1200">
                          <a:solidFill>
                            <a:schemeClr val="lt1"/>
                          </a:solidFill>
                          <a:latin typeface="Arial"/>
                        </a:defRPr>
                      </a:lvl9pPr>
                    </a:lstStyle>
                    <a:p>
                      <a:endParaRPr lang="en-GB" sz="1100" dirty="0">
                        <a:solidFill>
                          <a:schemeClr val="tx1"/>
                        </a:solidFill>
                        <a:latin typeface="Calibri" charset="0"/>
                        <a:ea typeface="Calibri" charset="0"/>
                        <a:cs typeface="Calibri"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noFill/>
                  </a:tcPr>
                </a:tc>
                <a:tc rowSpan="3">
                  <a:txBody>
                    <a:bodyPr/>
                    <a:lstStyle/>
                    <a:p>
                      <a:pPr marL="60325" marR="0" algn="ctr">
                        <a:spcBef>
                          <a:spcPts val="450"/>
                        </a:spcBef>
                        <a:spcAft>
                          <a:spcPts val="0"/>
                        </a:spcAft>
                      </a:pPr>
                      <a:r>
                        <a:rPr lang="en-US" sz="900" b="1" dirty="0">
                          <a:solidFill>
                            <a:schemeClr val="bg1"/>
                          </a:solidFill>
                          <a:effectLst/>
                          <a:latin typeface="Calibri" charset="0"/>
                          <a:ea typeface="Calibri" charset="0"/>
                          <a:cs typeface="Calibri" charset="0"/>
                        </a:rPr>
                        <a:t>Dabigatran 110 mg dual therapy (n=981) </a:t>
                      </a:r>
                    </a:p>
                    <a:p>
                      <a:pPr marL="60325" marR="0" algn="ctr">
                        <a:spcBef>
                          <a:spcPts val="450"/>
                        </a:spcBef>
                        <a:spcAft>
                          <a:spcPts val="0"/>
                        </a:spcAft>
                      </a:pPr>
                      <a:r>
                        <a:rPr lang="en-US" sz="900" b="1" dirty="0">
                          <a:solidFill>
                            <a:schemeClr val="bg1"/>
                          </a:solidFill>
                          <a:effectLst/>
                          <a:latin typeface="Calibri" charset="0"/>
                          <a:ea typeface="Calibri" charset="0"/>
                          <a:cs typeface="Calibri" charset="0"/>
                        </a:rPr>
                        <a:t>n</a:t>
                      </a:r>
                      <a:r>
                        <a:rPr lang="en-US" sz="900" b="1" baseline="0" dirty="0">
                          <a:solidFill>
                            <a:schemeClr val="bg1"/>
                          </a:solidFill>
                          <a:effectLst/>
                          <a:latin typeface="Calibri" charset="0"/>
                          <a:ea typeface="Calibri" charset="0"/>
                          <a:cs typeface="Calibri" charset="0"/>
                        </a:rPr>
                        <a:t> (%)</a:t>
                      </a:r>
                      <a:endParaRPr lang="en-US" sz="900" b="1" dirty="0">
                        <a:solidFill>
                          <a:schemeClr val="bg1"/>
                        </a:solidFill>
                        <a:effectLst/>
                        <a:latin typeface="Calibri" charset="0"/>
                        <a:ea typeface="Calibri" charset="0"/>
                        <a:cs typeface="Calibri"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0084CB"/>
                    </a:solidFill>
                  </a:tcPr>
                </a:tc>
                <a:tc rowSpan="3">
                  <a:txBody>
                    <a:bodyPr/>
                    <a:lstStyle/>
                    <a:p>
                      <a:pPr marL="60325" marR="0" algn="ctr">
                        <a:spcBef>
                          <a:spcPts val="450"/>
                        </a:spcBef>
                        <a:spcAft>
                          <a:spcPts val="0"/>
                        </a:spcAft>
                      </a:pPr>
                      <a:r>
                        <a:rPr lang="en-US" sz="900" b="1" kern="1200" dirty="0">
                          <a:solidFill>
                            <a:schemeClr val="bg1"/>
                          </a:solidFill>
                          <a:effectLst/>
                          <a:latin typeface="Calibri" charset="0"/>
                          <a:ea typeface="Calibri" charset="0"/>
                          <a:cs typeface="Calibri" charset="0"/>
                        </a:rPr>
                        <a:t>Warfarin triple therapy (n=981)</a:t>
                      </a:r>
                    </a:p>
                    <a:p>
                      <a:pPr marL="60325" marR="0" algn="ctr">
                        <a:spcBef>
                          <a:spcPts val="450"/>
                        </a:spcBef>
                        <a:spcAft>
                          <a:spcPts val="0"/>
                        </a:spcAft>
                      </a:pPr>
                      <a:r>
                        <a:rPr lang="en-US" sz="900" b="1" kern="1200" dirty="0">
                          <a:solidFill>
                            <a:schemeClr val="bg1"/>
                          </a:solidFill>
                          <a:effectLst/>
                          <a:latin typeface="Calibri" charset="0"/>
                          <a:ea typeface="Calibri" charset="0"/>
                          <a:cs typeface="Calibri" charset="0"/>
                        </a:rPr>
                        <a:t>n</a:t>
                      </a:r>
                      <a:r>
                        <a:rPr lang="en-US" sz="900" b="1" kern="1200" baseline="0" dirty="0">
                          <a:solidFill>
                            <a:schemeClr val="bg1"/>
                          </a:solidFill>
                          <a:effectLst/>
                          <a:latin typeface="Calibri" charset="0"/>
                          <a:ea typeface="Calibri" charset="0"/>
                          <a:cs typeface="Calibri" charset="0"/>
                        </a:rPr>
                        <a:t> (%)</a:t>
                      </a:r>
                      <a:endParaRPr lang="en-US" sz="900" b="1" kern="1200" dirty="0">
                        <a:solidFill>
                          <a:schemeClr val="bg1"/>
                        </a:solidFill>
                        <a:effectLst/>
                        <a:latin typeface="Calibri" charset="0"/>
                        <a:ea typeface="Calibri" charset="0"/>
                        <a:cs typeface="Calibri"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0084CB"/>
                    </a:solidFill>
                  </a:tcPr>
                </a:tc>
                <a:tc gridSpan="2">
                  <a:txBody>
                    <a:bodyPr/>
                    <a:lstStyle/>
                    <a:p>
                      <a:pPr marL="60325" marR="0" algn="ctr">
                        <a:spcBef>
                          <a:spcPts val="450"/>
                        </a:spcBef>
                        <a:spcAft>
                          <a:spcPts val="0"/>
                        </a:spcAft>
                      </a:pPr>
                      <a:r>
                        <a:rPr lang="en-US" sz="900" b="1" kern="1200" dirty="0">
                          <a:solidFill>
                            <a:schemeClr val="bg1"/>
                          </a:solidFill>
                          <a:effectLst/>
                          <a:latin typeface="Calibri" charset="0"/>
                          <a:ea typeface="Calibri" charset="0"/>
                          <a:cs typeface="Calibri" charset="0"/>
                        </a:rPr>
                        <a:t>D110 DT</a:t>
                      </a:r>
                      <a:r>
                        <a:rPr lang="en-US" sz="900" b="1" kern="1200" baseline="0" dirty="0">
                          <a:solidFill>
                            <a:schemeClr val="bg1"/>
                          </a:solidFill>
                          <a:effectLst/>
                          <a:latin typeface="Calibri" charset="0"/>
                          <a:ea typeface="Calibri" charset="0"/>
                          <a:cs typeface="Calibri" charset="0"/>
                        </a:rPr>
                        <a:t> </a:t>
                      </a:r>
                      <a:r>
                        <a:rPr lang="en-US" sz="900" b="1" kern="1200" dirty="0">
                          <a:solidFill>
                            <a:schemeClr val="bg1"/>
                          </a:solidFill>
                          <a:effectLst/>
                          <a:latin typeface="Calibri" charset="0"/>
                          <a:ea typeface="Calibri" charset="0"/>
                          <a:cs typeface="Calibri" charset="0"/>
                        </a:rPr>
                        <a:t>vs</a:t>
                      </a:r>
                      <a:r>
                        <a:rPr lang="en-US" sz="900" b="1" kern="1200" baseline="0" dirty="0">
                          <a:solidFill>
                            <a:schemeClr val="bg1"/>
                          </a:solidFill>
                          <a:effectLst/>
                          <a:latin typeface="Calibri" charset="0"/>
                          <a:ea typeface="Calibri" charset="0"/>
                          <a:cs typeface="Calibri" charset="0"/>
                        </a:rPr>
                        <a:t> warfarin TT</a:t>
                      </a:r>
                      <a:endParaRPr lang="en-US" sz="900" b="1" kern="1200" dirty="0">
                        <a:solidFill>
                          <a:schemeClr val="bg1"/>
                        </a:solidFill>
                        <a:effectLst/>
                        <a:latin typeface="Calibri" charset="0"/>
                        <a:ea typeface="Calibri" charset="0"/>
                        <a:cs typeface="Calibri" charset="0"/>
                      </a:endParaRPr>
                    </a:p>
                  </a:txBody>
                  <a:tcPr marL="68580" marR="68580" marT="34290" marB="3429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74B4"/>
                    </a:solidFill>
                  </a:tcPr>
                </a:tc>
                <a:tc hMerge="1">
                  <a:txBody>
                    <a:bodyPr/>
                    <a:lstStyle/>
                    <a:p>
                      <a:endParaRPr lang="en-GB"/>
                    </a:p>
                  </a:txBody>
                  <a:tcPr/>
                </a:tc>
                <a:tc rowSpan="3">
                  <a:txBody>
                    <a:bodyPr/>
                    <a:lstStyle/>
                    <a:p>
                      <a:pPr marL="60325" marR="0" lvl="0" indent="0" algn="ctr" defTabSz="914400" rtl="0" eaLnBrk="1" fontAlgn="auto" latinLnBrk="0" hangingPunct="1">
                        <a:lnSpc>
                          <a:spcPct val="100000"/>
                        </a:lnSpc>
                        <a:spcBef>
                          <a:spcPts val="450"/>
                        </a:spcBef>
                        <a:spcAft>
                          <a:spcPts val="0"/>
                        </a:spcAft>
                        <a:buClrTx/>
                        <a:buSzTx/>
                        <a:buFontTx/>
                        <a:buNone/>
                        <a:tabLst/>
                        <a:defRPr/>
                      </a:pPr>
                      <a:r>
                        <a:rPr lang="en-US" sz="900" b="1" kern="1200" dirty="0">
                          <a:solidFill>
                            <a:schemeClr val="bg1"/>
                          </a:solidFill>
                          <a:effectLst/>
                          <a:latin typeface="Calibri" charset="0"/>
                          <a:ea typeface="Calibri" charset="0"/>
                          <a:cs typeface="Calibri" charset="0"/>
                        </a:rPr>
                        <a:t>Dabigatran 150 mg dual therapy (n=763)</a:t>
                      </a:r>
                    </a:p>
                    <a:p>
                      <a:pPr marL="60325" marR="0" lvl="0" indent="0" algn="ctr" defTabSz="914400" rtl="0" eaLnBrk="1" fontAlgn="auto" latinLnBrk="0" hangingPunct="1">
                        <a:lnSpc>
                          <a:spcPct val="100000"/>
                        </a:lnSpc>
                        <a:spcBef>
                          <a:spcPts val="450"/>
                        </a:spcBef>
                        <a:spcAft>
                          <a:spcPts val="0"/>
                        </a:spcAft>
                        <a:buClrTx/>
                        <a:buSzTx/>
                        <a:buFontTx/>
                        <a:buNone/>
                        <a:tabLst/>
                        <a:defRPr/>
                      </a:pPr>
                      <a:r>
                        <a:rPr lang="en-US" sz="900" b="1" kern="1200" dirty="0">
                          <a:solidFill>
                            <a:schemeClr val="bg1"/>
                          </a:solidFill>
                          <a:effectLst/>
                          <a:latin typeface="Calibri" charset="0"/>
                          <a:ea typeface="Calibri" charset="0"/>
                          <a:cs typeface="Calibri" charset="0"/>
                        </a:rPr>
                        <a:t>n</a:t>
                      </a:r>
                      <a:r>
                        <a:rPr lang="en-US" sz="900" b="1" kern="1200" baseline="0" dirty="0">
                          <a:solidFill>
                            <a:schemeClr val="bg1"/>
                          </a:solidFill>
                          <a:effectLst/>
                          <a:latin typeface="Calibri" charset="0"/>
                          <a:ea typeface="Calibri" charset="0"/>
                          <a:cs typeface="Calibri" charset="0"/>
                        </a:rPr>
                        <a:t> (%)</a:t>
                      </a:r>
                      <a:endParaRPr lang="en-US" sz="900" b="1" kern="1200" dirty="0">
                        <a:solidFill>
                          <a:schemeClr val="bg1"/>
                        </a:solidFill>
                        <a:effectLst/>
                        <a:latin typeface="Calibri" charset="0"/>
                        <a:ea typeface="Calibri" charset="0"/>
                        <a:cs typeface="Calibri" charset="0"/>
                      </a:endParaRPr>
                    </a:p>
                  </a:txBody>
                  <a:tcPr marL="68580" marR="68580" marT="34290" marB="34290" anchor="ctr">
                    <a:lnL w="12700" cap="flat" cmpd="sng" algn="ctr">
                      <a:solidFill>
                        <a:schemeClr val="bg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007370"/>
                    </a:solidFill>
                  </a:tcPr>
                </a:tc>
                <a:tc rowSpan="3">
                  <a:txBody>
                    <a:bodyPr/>
                    <a:lstStyle/>
                    <a:p>
                      <a:pPr marL="60325" marR="0" algn="ctr">
                        <a:spcBef>
                          <a:spcPts val="450"/>
                        </a:spcBef>
                        <a:spcAft>
                          <a:spcPts val="0"/>
                        </a:spcAft>
                      </a:pPr>
                      <a:r>
                        <a:rPr lang="en-US" sz="900" b="1" kern="1200" dirty="0">
                          <a:solidFill>
                            <a:schemeClr val="bg1"/>
                          </a:solidFill>
                          <a:effectLst/>
                          <a:latin typeface="Calibri" charset="0"/>
                          <a:ea typeface="Calibri" charset="0"/>
                          <a:cs typeface="Calibri" charset="0"/>
                        </a:rPr>
                        <a:t>Warfarin triple therapy</a:t>
                      </a:r>
                      <a:br>
                        <a:rPr lang="en-US" sz="900" b="1" kern="1200" dirty="0">
                          <a:solidFill>
                            <a:schemeClr val="bg1"/>
                          </a:solidFill>
                          <a:effectLst/>
                          <a:latin typeface="Calibri" charset="0"/>
                          <a:ea typeface="Calibri" charset="0"/>
                          <a:cs typeface="Calibri" charset="0"/>
                        </a:rPr>
                      </a:br>
                      <a:r>
                        <a:rPr lang="en-US" sz="900" b="1" kern="1200" dirty="0">
                          <a:solidFill>
                            <a:schemeClr val="bg1"/>
                          </a:solidFill>
                          <a:effectLst/>
                          <a:latin typeface="Calibri" charset="0"/>
                          <a:ea typeface="Calibri" charset="0"/>
                          <a:cs typeface="Calibri" charset="0"/>
                        </a:rPr>
                        <a:t>(n=764)</a:t>
                      </a:r>
                    </a:p>
                    <a:p>
                      <a:pPr marL="60325" marR="0" algn="ctr">
                        <a:spcBef>
                          <a:spcPts val="450"/>
                        </a:spcBef>
                        <a:spcAft>
                          <a:spcPts val="0"/>
                        </a:spcAft>
                      </a:pPr>
                      <a:r>
                        <a:rPr lang="en-US" sz="900" b="1" kern="1200" dirty="0">
                          <a:solidFill>
                            <a:schemeClr val="bg1"/>
                          </a:solidFill>
                          <a:effectLst/>
                          <a:latin typeface="Calibri" charset="0"/>
                          <a:ea typeface="Calibri" charset="0"/>
                          <a:cs typeface="Calibri" charset="0"/>
                        </a:rPr>
                        <a:t>n</a:t>
                      </a:r>
                      <a:r>
                        <a:rPr lang="en-US" sz="900" b="1" kern="1200" baseline="0" dirty="0">
                          <a:solidFill>
                            <a:schemeClr val="bg1"/>
                          </a:solidFill>
                          <a:effectLst/>
                          <a:latin typeface="Calibri" charset="0"/>
                          <a:ea typeface="Calibri" charset="0"/>
                          <a:cs typeface="Calibri" charset="0"/>
                        </a:rPr>
                        <a:t> (%)</a:t>
                      </a:r>
                      <a:endParaRPr lang="en-US" sz="900" b="1" kern="1200" dirty="0">
                        <a:solidFill>
                          <a:schemeClr val="bg1"/>
                        </a:solidFill>
                        <a:effectLst/>
                        <a:latin typeface="Calibri" charset="0"/>
                        <a:ea typeface="Calibri" charset="0"/>
                        <a:cs typeface="Calibri"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007370"/>
                    </a:solidFill>
                  </a:tcPr>
                </a:tc>
                <a:tc rowSpan="2" gridSpan="2">
                  <a:txBody>
                    <a:bodyPr/>
                    <a:lstStyle/>
                    <a:p>
                      <a:pPr marL="60325" marR="0" lvl="0" indent="0" algn="ctr" defTabSz="914400" rtl="0" eaLnBrk="1" fontAlgn="auto" latinLnBrk="0" hangingPunct="1">
                        <a:lnSpc>
                          <a:spcPct val="100000"/>
                        </a:lnSpc>
                        <a:spcBef>
                          <a:spcPts val="450"/>
                        </a:spcBef>
                        <a:spcAft>
                          <a:spcPts val="0"/>
                        </a:spcAft>
                        <a:buClrTx/>
                        <a:buSzTx/>
                        <a:buFontTx/>
                        <a:buNone/>
                        <a:tabLst/>
                        <a:defRPr/>
                      </a:pPr>
                      <a:r>
                        <a:rPr lang="en-US" sz="900" b="1" kern="1200" dirty="0">
                          <a:solidFill>
                            <a:schemeClr val="bg1"/>
                          </a:solidFill>
                          <a:effectLst/>
                          <a:latin typeface="Calibri" charset="0"/>
                          <a:ea typeface="Calibri" charset="0"/>
                          <a:cs typeface="Calibri" charset="0"/>
                        </a:rPr>
                        <a:t>D150 DT</a:t>
                      </a:r>
                      <a:r>
                        <a:rPr lang="en-US" sz="900" b="1" kern="1200" baseline="0" dirty="0">
                          <a:solidFill>
                            <a:schemeClr val="bg1"/>
                          </a:solidFill>
                          <a:effectLst/>
                          <a:latin typeface="Calibri" charset="0"/>
                          <a:ea typeface="Calibri" charset="0"/>
                          <a:cs typeface="Calibri" charset="0"/>
                        </a:rPr>
                        <a:t> </a:t>
                      </a:r>
                      <a:r>
                        <a:rPr lang="en-US" sz="900" b="1" kern="1200" dirty="0">
                          <a:solidFill>
                            <a:schemeClr val="bg1"/>
                          </a:solidFill>
                          <a:effectLst/>
                          <a:latin typeface="Calibri" charset="0"/>
                          <a:ea typeface="Calibri" charset="0"/>
                          <a:cs typeface="Calibri" charset="0"/>
                        </a:rPr>
                        <a:t>vs</a:t>
                      </a:r>
                      <a:r>
                        <a:rPr lang="en-US" sz="900" b="1" kern="1200" baseline="0" dirty="0">
                          <a:solidFill>
                            <a:schemeClr val="bg1"/>
                          </a:solidFill>
                          <a:effectLst/>
                          <a:latin typeface="Calibri" charset="0"/>
                          <a:ea typeface="Calibri" charset="0"/>
                          <a:cs typeface="Calibri" charset="0"/>
                        </a:rPr>
                        <a:t> warfarin TT</a:t>
                      </a:r>
                      <a:endParaRPr lang="en-US" sz="900" b="1" kern="1200" dirty="0">
                        <a:solidFill>
                          <a:schemeClr val="bg1"/>
                        </a:solidFill>
                        <a:effectLst/>
                        <a:latin typeface="Calibri" charset="0"/>
                        <a:ea typeface="Calibri" charset="0"/>
                        <a:cs typeface="Calibri" charset="0"/>
                      </a:endParaRP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006462"/>
                    </a:solidFill>
                  </a:tcPr>
                </a:tc>
                <a:tc rowSpan="2" hMerge="1">
                  <a:txBody>
                    <a:bodyPr/>
                    <a:lstStyle/>
                    <a:p>
                      <a:endParaRPr lang="en-GB"/>
                    </a:p>
                  </a:txBody>
                  <a:tcPr/>
                </a:tc>
                <a:extLst>
                  <a:ext uri="{0D108BD9-81ED-4DB2-BD59-A6C34878D82A}">
                    <a16:rowId xmlns:a16="http://schemas.microsoft.com/office/drawing/2014/main" val="10000"/>
                  </a:ext>
                </a:extLst>
              </a:tr>
              <a:tr h="63944">
                <a:tc vMerge="1">
                  <a:txBody>
                    <a:bodyPr/>
                    <a:lstStyle/>
                    <a:p>
                      <a:endParaRPr lang="en-GB"/>
                    </a:p>
                  </a:txBody>
                  <a:tcPr/>
                </a:tc>
                <a:tc vMerge="1">
                  <a:txBody>
                    <a:bodyPr/>
                    <a:lstStyle/>
                    <a:p>
                      <a:endParaRPr lang="en-GB"/>
                    </a:p>
                  </a:txBody>
                  <a:tcPr/>
                </a:tc>
                <a:tc vMerge="1">
                  <a:txBody>
                    <a:bodyPr/>
                    <a:lstStyle/>
                    <a:p>
                      <a:endParaRPr lang="en-GB"/>
                    </a:p>
                  </a:txBody>
                  <a:tcPr/>
                </a:tc>
                <a:tc rowSpan="2">
                  <a:txBody>
                    <a:bodyPr/>
                    <a:lstStyle/>
                    <a:p>
                      <a:pPr marL="60325" marR="0" algn="ctr">
                        <a:spcBef>
                          <a:spcPts val="450"/>
                        </a:spcBef>
                        <a:spcAft>
                          <a:spcPts val="0"/>
                        </a:spcAft>
                      </a:pPr>
                      <a:r>
                        <a:rPr lang="en-US" sz="900" b="1" kern="1200" dirty="0">
                          <a:solidFill>
                            <a:schemeClr val="bg1"/>
                          </a:solidFill>
                          <a:effectLst/>
                          <a:latin typeface="Calibri" charset="0"/>
                          <a:ea typeface="Calibri" charset="0"/>
                          <a:cs typeface="Calibri" charset="0"/>
                        </a:rPr>
                        <a:t>HR (95% CI)</a:t>
                      </a: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0074B4"/>
                    </a:solidFill>
                  </a:tcPr>
                </a:tc>
                <a:tc rowSpan="2">
                  <a:txBody>
                    <a:bodyPr/>
                    <a:lstStyle/>
                    <a:p>
                      <a:pPr marL="60325" marR="0" algn="ctr">
                        <a:spcBef>
                          <a:spcPts val="450"/>
                        </a:spcBef>
                        <a:spcAft>
                          <a:spcPts val="0"/>
                        </a:spcAft>
                      </a:pPr>
                      <a:r>
                        <a:rPr lang="en-US" sz="900" b="1" kern="1200" dirty="0">
                          <a:solidFill>
                            <a:schemeClr val="bg1"/>
                          </a:solidFill>
                          <a:effectLst/>
                          <a:latin typeface="Calibri" charset="0"/>
                          <a:ea typeface="Calibri" charset="0"/>
                          <a:cs typeface="Calibri" charset="0"/>
                        </a:rPr>
                        <a:t>P value</a:t>
                      </a:r>
                    </a:p>
                  </a:txBody>
                  <a:tcPr marL="68580" marR="68580" marT="34290" marB="34290" anchor="ctr">
                    <a:lnL>
                      <a:noFill/>
                    </a:lnL>
                    <a:lnR w="12700" cap="flat" cmpd="sng" algn="ctr">
                      <a:solidFill>
                        <a:schemeClr val="bg1"/>
                      </a:solidFill>
                      <a:prstDash val="solid"/>
                      <a:round/>
                      <a:headEnd type="none" w="med" len="med"/>
                      <a:tailEnd type="none" w="med" len="med"/>
                    </a:lnR>
                    <a:lnT>
                      <a:noFill/>
                    </a:lnT>
                    <a:lnB>
                      <a:noFill/>
                    </a:lnB>
                    <a:lnTlToBr w="12700" cmpd="sng">
                      <a:noFill/>
                      <a:prstDash val="solid"/>
                    </a:lnTlToBr>
                    <a:lnBlToTr w="12700" cmpd="sng">
                      <a:noFill/>
                      <a:prstDash val="solid"/>
                    </a:lnBlToTr>
                    <a:solidFill>
                      <a:srgbClr val="0074B4"/>
                    </a:solidFill>
                  </a:tcPr>
                </a:tc>
                <a:tc vMerge="1">
                  <a:txBody>
                    <a:bodyPr/>
                    <a:lstStyle/>
                    <a:p>
                      <a:endParaRPr lang="en-GB"/>
                    </a:p>
                  </a:txBody>
                  <a:tcPr/>
                </a:tc>
                <a:tc vMerge="1">
                  <a:txBody>
                    <a:bodyPr/>
                    <a:lstStyle/>
                    <a:p>
                      <a:endParaRPr lang="en-GB"/>
                    </a:p>
                  </a:txBody>
                  <a:tcPr/>
                </a:tc>
                <a:tc gridSpan="2" vMerge="1">
                  <a:txBody>
                    <a:bodyPr/>
                    <a:lstStyle/>
                    <a:p>
                      <a:endParaRPr lang="en-GB"/>
                    </a:p>
                  </a:txBody>
                  <a:tcPr/>
                </a:tc>
                <a:tc hMerge="1" vMerge="1">
                  <a:txBody>
                    <a:bodyPr/>
                    <a:lstStyle/>
                    <a:p>
                      <a:endParaRPr lang="en-GB"/>
                    </a:p>
                  </a:txBody>
                  <a:tcPr/>
                </a:tc>
                <a:extLst>
                  <a:ext uri="{0D108BD9-81ED-4DB2-BD59-A6C34878D82A}">
                    <a16:rowId xmlns:a16="http://schemas.microsoft.com/office/drawing/2014/main" val="243762394"/>
                  </a:ext>
                </a:extLst>
              </a:tr>
              <a:tr h="551532">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marL="60325" marR="0" lvl="0" indent="0" algn="ctr" defTabSz="914400" rtl="0" eaLnBrk="1" fontAlgn="auto" latinLnBrk="0" hangingPunct="1">
                        <a:lnSpc>
                          <a:spcPct val="100000"/>
                        </a:lnSpc>
                        <a:spcBef>
                          <a:spcPts val="450"/>
                        </a:spcBef>
                        <a:spcAft>
                          <a:spcPts val="0"/>
                        </a:spcAft>
                        <a:buClrTx/>
                        <a:buSzTx/>
                        <a:buFontTx/>
                        <a:buNone/>
                        <a:tabLst/>
                        <a:defRPr/>
                      </a:pPr>
                      <a:r>
                        <a:rPr lang="en-US" sz="900" b="1" kern="1200" dirty="0">
                          <a:solidFill>
                            <a:schemeClr val="bg1"/>
                          </a:solidFill>
                          <a:effectLst/>
                          <a:latin typeface="Calibri" charset="0"/>
                          <a:ea typeface="Calibri" charset="0"/>
                          <a:cs typeface="Calibri" charset="0"/>
                        </a:rPr>
                        <a:t>HR (95% CI)</a:t>
                      </a: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006462"/>
                    </a:solidFill>
                  </a:tcPr>
                </a:tc>
                <a:tc>
                  <a:txBody>
                    <a:bodyPr/>
                    <a:lstStyle/>
                    <a:p>
                      <a:pPr marL="60325" marR="0" lvl="0" indent="0" algn="ctr" defTabSz="914400" rtl="0" eaLnBrk="1" fontAlgn="auto" latinLnBrk="0" hangingPunct="1">
                        <a:lnSpc>
                          <a:spcPct val="100000"/>
                        </a:lnSpc>
                        <a:spcBef>
                          <a:spcPts val="450"/>
                        </a:spcBef>
                        <a:spcAft>
                          <a:spcPts val="0"/>
                        </a:spcAft>
                        <a:buClrTx/>
                        <a:buSzTx/>
                        <a:buFontTx/>
                        <a:buNone/>
                        <a:tabLst/>
                        <a:defRPr/>
                      </a:pPr>
                      <a:r>
                        <a:rPr lang="en-US" sz="900" b="1" kern="1200" dirty="0">
                          <a:solidFill>
                            <a:schemeClr val="bg1"/>
                          </a:solidFill>
                          <a:effectLst/>
                          <a:latin typeface="Calibri" charset="0"/>
                          <a:ea typeface="Calibri" charset="0"/>
                          <a:cs typeface="Calibri" charset="0"/>
                        </a:rPr>
                        <a:t>P value</a:t>
                      </a:r>
                    </a:p>
                  </a:txBody>
                  <a:tcPr marL="68580" marR="68580" marT="34290" marB="34290" anchor="ctr">
                    <a:lnL>
                      <a:noFill/>
                    </a:lnL>
                    <a:lnR>
                      <a:noFill/>
                    </a:lnR>
                    <a:lnT>
                      <a:noFill/>
                    </a:lnT>
                    <a:lnB>
                      <a:noFill/>
                    </a:lnB>
                    <a:lnTlToBr w="12700" cmpd="sng">
                      <a:noFill/>
                      <a:prstDash val="solid"/>
                    </a:lnTlToBr>
                    <a:lnBlToTr w="12700" cmpd="sng">
                      <a:noFill/>
                      <a:prstDash val="solid"/>
                    </a:lnBlToTr>
                    <a:solidFill>
                      <a:srgbClr val="006462"/>
                    </a:solidFill>
                  </a:tcPr>
                </a:tc>
                <a:extLst>
                  <a:ext uri="{0D108BD9-81ED-4DB2-BD59-A6C34878D82A}">
                    <a16:rowId xmlns:a16="http://schemas.microsoft.com/office/drawing/2014/main" val="3342468966"/>
                  </a:ext>
                </a:extLst>
              </a:tr>
              <a:tr h="389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2">
                              <a:lumMod val="75000"/>
                            </a:schemeClr>
                          </a:solidFill>
                          <a:latin typeface="Calibri" charset="0"/>
                          <a:ea typeface="Calibri" charset="0"/>
                          <a:cs typeface="Calibri" charset="0"/>
                        </a:rPr>
                        <a:t>DTE or unplanned revascularisation </a:t>
                      </a: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indent="0" algn="ctr">
                        <a:spcBef>
                          <a:spcPts val="200"/>
                        </a:spcBef>
                        <a:spcAft>
                          <a:spcPts val="0"/>
                        </a:spcAft>
                      </a:pPr>
                      <a:r>
                        <a:rPr lang="en-US" sz="1100" b="0" i="0" u="none" strike="noStrike" kern="1200" baseline="0" dirty="0">
                          <a:solidFill>
                            <a:schemeClr val="tx2">
                              <a:lumMod val="75000"/>
                            </a:schemeClr>
                          </a:solidFill>
                          <a:latin typeface="Calibri" charset="0"/>
                          <a:ea typeface="Calibri" charset="0"/>
                          <a:cs typeface="Calibri" charset="0"/>
                        </a:rPr>
                        <a:t>149 (15.2)</a:t>
                      </a: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1440" marR="0" algn="ctr">
                        <a:spcBef>
                          <a:spcPts val="200"/>
                        </a:spcBef>
                        <a:spcAft>
                          <a:spcPts val="0"/>
                        </a:spcAft>
                      </a:pPr>
                      <a:r>
                        <a:rPr lang="en-US" sz="1100" dirty="0">
                          <a:solidFill>
                            <a:schemeClr val="tx2">
                              <a:lumMod val="75000"/>
                            </a:schemeClr>
                          </a:solidFill>
                          <a:effectLst/>
                          <a:latin typeface="Calibri" charset="0"/>
                          <a:ea typeface="Calibri" charset="0"/>
                          <a:cs typeface="Calibri" charset="0"/>
                        </a:rPr>
                        <a:t>131 (13.4)</a:t>
                      </a: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1440" marR="0" lvl="0" indent="0" algn="ctr" defTabSz="457200" rtl="0" eaLnBrk="1" fontAlgn="auto" latinLnBrk="0" hangingPunct="1">
                        <a:lnSpc>
                          <a:spcPct val="100000"/>
                        </a:lnSpc>
                        <a:spcBef>
                          <a:spcPts val="200"/>
                        </a:spcBef>
                        <a:spcAft>
                          <a:spcPts val="0"/>
                        </a:spcAft>
                        <a:buClrTx/>
                        <a:buSzTx/>
                        <a:buFontTx/>
                        <a:buNone/>
                        <a:tabLst/>
                        <a:defRPr/>
                      </a:pPr>
                      <a:r>
                        <a:rPr lang="en-GB" sz="1100" b="1" dirty="0">
                          <a:solidFill>
                            <a:schemeClr val="tx2">
                              <a:lumMod val="75000"/>
                            </a:schemeClr>
                          </a:solidFill>
                          <a:latin typeface="Calibri" charset="0"/>
                          <a:ea typeface="Calibri" charset="0"/>
                          <a:cs typeface="Calibri" charset="0"/>
                        </a:rPr>
                        <a:t>1.13 (0.90–1.43)</a:t>
                      </a: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1440" marR="0" algn="ctr">
                        <a:spcBef>
                          <a:spcPts val="200"/>
                        </a:spcBef>
                        <a:spcAft>
                          <a:spcPts val="0"/>
                        </a:spcAft>
                      </a:pPr>
                      <a:r>
                        <a:rPr lang="en-US" sz="1100" b="1" dirty="0">
                          <a:solidFill>
                            <a:schemeClr val="tx2">
                              <a:lumMod val="75000"/>
                            </a:schemeClr>
                          </a:solidFill>
                          <a:effectLst/>
                          <a:latin typeface="Calibri" charset="0"/>
                          <a:ea typeface="Calibri" charset="0"/>
                          <a:cs typeface="Calibri" charset="0"/>
                        </a:rPr>
                        <a:t>0.30</a:t>
                      </a:r>
                    </a:p>
                  </a:txBody>
                  <a:tcPr marL="0" marR="0" marT="0" marB="0" anchor="ctr">
                    <a:lnL>
                      <a:noFill/>
                    </a:lnL>
                    <a:lnR w="12700" cap="flat" cmpd="sng" algn="ctr">
                      <a:solidFill>
                        <a:schemeClr val="bg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91440" marR="0" algn="ctr">
                        <a:spcBef>
                          <a:spcPts val="200"/>
                        </a:spcBef>
                        <a:spcAft>
                          <a:spcPts val="0"/>
                        </a:spcAft>
                      </a:pPr>
                      <a:r>
                        <a:rPr lang="en-US" sz="1100" b="0" dirty="0">
                          <a:solidFill>
                            <a:schemeClr val="tx2">
                              <a:lumMod val="75000"/>
                            </a:schemeClr>
                          </a:solidFill>
                          <a:effectLst/>
                          <a:latin typeface="Calibri" charset="0"/>
                          <a:ea typeface="Calibri" charset="0"/>
                          <a:cs typeface="Calibri" charset="0"/>
                        </a:rPr>
                        <a:t>90</a:t>
                      </a:r>
                      <a:r>
                        <a:rPr lang="en-US" sz="1100" b="0" baseline="0" dirty="0">
                          <a:solidFill>
                            <a:schemeClr val="tx2">
                              <a:lumMod val="75000"/>
                            </a:schemeClr>
                          </a:solidFill>
                          <a:effectLst/>
                          <a:latin typeface="Calibri" charset="0"/>
                          <a:ea typeface="Calibri" charset="0"/>
                          <a:cs typeface="Calibri" charset="0"/>
                        </a:rPr>
                        <a:t> (11.8)</a:t>
                      </a:r>
                      <a:endParaRPr lang="en-US" sz="1100" b="0" dirty="0">
                        <a:solidFill>
                          <a:schemeClr val="tx2">
                            <a:lumMod val="75000"/>
                          </a:schemeClr>
                        </a:solidFill>
                        <a:effectLst/>
                        <a:latin typeface="Calibri" charset="0"/>
                        <a:ea typeface="Calibri" charset="0"/>
                        <a:cs typeface="Calibri" charset="0"/>
                      </a:endParaRPr>
                    </a:p>
                  </a:txBody>
                  <a:tcPr marL="0" marR="0" marT="0" marB="0" anchor="ctr">
                    <a:lnL w="12700" cap="flat" cmpd="sng" algn="ctr">
                      <a:solidFill>
                        <a:schemeClr val="bg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dirty="0">
                          <a:solidFill>
                            <a:schemeClr val="tx2">
                              <a:lumMod val="75000"/>
                            </a:schemeClr>
                          </a:solidFill>
                          <a:latin typeface="Calibri" charset="0"/>
                          <a:ea typeface="Calibri" charset="0"/>
                          <a:cs typeface="Calibri" charset="0"/>
                        </a:rPr>
                        <a:t>98 (12.8)</a:t>
                      </a: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sz="1100" b="1" dirty="0">
                          <a:solidFill>
                            <a:schemeClr val="tx2">
                              <a:lumMod val="75000"/>
                            </a:schemeClr>
                          </a:solidFill>
                          <a:latin typeface="Calibri" charset="0"/>
                          <a:ea typeface="Calibri" charset="0"/>
                          <a:cs typeface="Calibri" charset="0"/>
                        </a:rPr>
                        <a:t>0.89 (0.60–1.19)</a:t>
                      </a: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GB" sz="1100" b="1" dirty="0">
                          <a:solidFill>
                            <a:schemeClr val="tx2">
                              <a:lumMod val="75000"/>
                            </a:schemeClr>
                          </a:solidFill>
                          <a:latin typeface="Calibri" charset="0"/>
                          <a:ea typeface="Calibri" charset="0"/>
                          <a:cs typeface="Calibri" charset="0"/>
                        </a:rPr>
                        <a:t>0.44</a:t>
                      </a:r>
                    </a:p>
                  </a:txBody>
                  <a:tcPr marL="0" marR="0" marT="0" marB="0" anchor="ctr">
                    <a:lnL>
                      <a:noFill/>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371734367"/>
                  </a:ext>
                </a:extLst>
              </a:tr>
              <a:tr h="38918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chemeClr val="tx2">
                              <a:lumMod val="75000"/>
                            </a:schemeClr>
                          </a:solidFill>
                          <a:latin typeface="Calibri" charset="0"/>
                          <a:ea typeface="Calibri" charset="0"/>
                          <a:cs typeface="Calibri" charset="0"/>
                        </a:rPr>
                        <a:t>All-cause death</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200"/>
                        </a:spcBef>
                        <a:spcAft>
                          <a:spcPts val="0"/>
                        </a:spcAft>
                      </a:pPr>
                      <a:r>
                        <a:rPr lang="en-US" sz="1100" b="0" i="0" u="none" strike="noStrike" kern="1200" baseline="0" dirty="0">
                          <a:solidFill>
                            <a:schemeClr val="tx2">
                              <a:lumMod val="75000"/>
                            </a:schemeClr>
                          </a:solidFill>
                          <a:latin typeface="Calibri" charset="0"/>
                          <a:ea typeface="Calibri" charset="0"/>
                          <a:cs typeface="Calibri" charset="0"/>
                        </a:rPr>
                        <a:t>55 (5.6)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US" sz="1100" dirty="0">
                          <a:solidFill>
                            <a:schemeClr val="tx2">
                              <a:lumMod val="75000"/>
                            </a:schemeClr>
                          </a:solidFill>
                          <a:effectLst/>
                          <a:latin typeface="Calibri" charset="0"/>
                          <a:ea typeface="Calibri" charset="0"/>
                          <a:cs typeface="Calibri" charset="0"/>
                        </a:rPr>
                        <a:t>48 (4.9)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GB" sz="1100" b="1" dirty="0">
                          <a:solidFill>
                            <a:schemeClr val="tx2">
                              <a:lumMod val="75000"/>
                            </a:schemeClr>
                          </a:solidFill>
                          <a:latin typeface="Calibri" charset="0"/>
                          <a:ea typeface="Calibri" charset="0"/>
                          <a:cs typeface="Calibri" charset="0"/>
                        </a:rPr>
                        <a:t>1.12 (0.76–1.65)</a:t>
                      </a:r>
                      <a:endParaRPr lang="en-US" sz="1100" b="1" dirty="0">
                        <a:solidFill>
                          <a:schemeClr val="tx2">
                            <a:lumMod val="75000"/>
                          </a:schemeClr>
                        </a:solidFill>
                        <a:effectLst/>
                        <a:latin typeface="Calibri" charset="0"/>
                        <a:ea typeface="Calibri" charset="0"/>
                        <a:cs typeface="Calibri"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GB" sz="1100" b="1" dirty="0">
                          <a:solidFill>
                            <a:schemeClr val="tx2">
                              <a:lumMod val="75000"/>
                            </a:schemeClr>
                          </a:solidFill>
                          <a:latin typeface="Calibri" charset="0"/>
                          <a:ea typeface="Calibri" charset="0"/>
                          <a:cs typeface="Calibri" charset="0"/>
                        </a:rPr>
                        <a:t>0.56</a:t>
                      </a:r>
                      <a:endParaRPr lang="en-US" sz="1100" b="1" dirty="0">
                        <a:solidFill>
                          <a:schemeClr val="tx2">
                            <a:lumMod val="75000"/>
                          </a:schemeClr>
                        </a:solidFill>
                        <a:effectLst/>
                        <a:latin typeface="Calibri" charset="0"/>
                        <a:ea typeface="Calibri" charset="0"/>
                        <a:cs typeface="Calibri" charset="0"/>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US" sz="1100" b="0" dirty="0">
                          <a:solidFill>
                            <a:schemeClr val="tx2">
                              <a:lumMod val="75000"/>
                            </a:schemeClr>
                          </a:solidFill>
                          <a:effectLst/>
                          <a:latin typeface="Calibri" charset="0"/>
                          <a:ea typeface="Calibri" charset="0"/>
                          <a:cs typeface="Calibri" charset="0"/>
                        </a:rPr>
                        <a:t>30 (3.9)</a:t>
                      </a: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chemeClr val="tx2">
                              <a:lumMod val="75000"/>
                            </a:schemeClr>
                          </a:solidFill>
                          <a:latin typeface="Calibri" charset="0"/>
                          <a:ea typeface="Calibri" charset="0"/>
                          <a:cs typeface="Calibri" charset="0"/>
                        </a:rPr>
                        <a:t>35 (4.6)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2">
                              <a:lumMod val="75000"/>
                            </a:schemeClr>
                          </a:solidFill>
                          <a:latin typeface="Calibri" charset="0"/>
                          <a:ea typeface="Calibri" charset="0"/>
                          <a:cs typeface="Calibri" charset="0"/>
                        </a:rPr>
                        <a:t>0.83 (0.51–1.34)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2">
                              <a:lumMod val="75000"/>
                            </a:schemeClr>
                          </a:solidFill>
                          <a:latin typeface="Calibri" charset="0"/>
                          <a:ea typeface="Calibri" charset="0"/>
                          <a:cs typeface="Calibri" charset="0"/>
                        </a:rPr>
                        <a:t>0.44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389186">
                <a:tc>
                  <a:txBody>
                    <a:bodyPr/>
                    <a:lstStyle/>
                    <a:p>
                      <a:pPr marL="36000"/>
                      <a:r>
                        <a:rPr lang="en-GB" sz="1200" b="1" dirty="0">
                          <a:solidFill>
                            <a:schemeClr val="tx2">
                              <a:lumMod val="75000"/>
                            </a:schemeClr>
                          </a:solidFill>
                          <a:latin typeface="Calibri" charset="0"/>
                          <a:ea typeface="Calibri" charset="0"/>
                          <a:cs typeface="Calibri" charset="0"/>
                        </a:rPr>
                        <a:t>Stroke</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450"/>
                        </a:spcBef>
                        <a:spcAft>
                          <a:spcPts val="0"/>
                        </a:spcAft>
                      </a:pPr>
                      <a:r>
                        <a:rPr lang="en-US" sz="1100" b="0" i="0" u="none" strike="noStrike" kern="1200" baseline="0" dirty="0">
                          <a:solidFill>
                            <a:schemeClr val="tx2">
                              <a:lumMod val="75000"/>
                            </a:schemeClr>
                          </a:solidFill>
                          <a:latin typeface="Calibri" charset="0"/>
                          <a:ea typeface="Calibri" charset="0"/>
                          <a:cs typeface="Calibri" charset="0"/>
                        </a:rPr>
                        <a:t>17 (1.7)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US" sz="1100" dirty="0">
                          <a:solidFill>
                            <a:schemeClr val="tx2">
                              <a:lumMod val="75000"/>
                            </a:schemeClr>
                          </a:solidFill>
                          <a:effectLst/>
                          <a:latin typeface="Calibri" charset="0"/>
                          <a:ea typeface="Calibri" charset="0"/>
                          <a:cs typeface="Calibri" charset="0"/>
                        </a:rPr>
                        <a:t>13 (1.3)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GB" sz="1100" b="1" dirty="0">
                          <a:solidFill>
                            <a:schemeClr val="tx2">
                              <a:lumMod val="75000"/>
                            </a:schemeClr>
                          </a:solidFill>
                          <a:latin typeface="Calibri" charset="0"/>
                          <a:ea typeface="Calibri" charset="0"/>
                          <a:cs typeface="Calibri" charset="0"/>
                        </a:rPr>
                        <a:t>1.30 (0.63–2.67)</a:t>
                      </a:r>
                      <a:endParaRPr lang="en-US" sz="1100" b="1" dirty="0">
                        <a:solidFill>
                          <a:schemeClr val="tx2">
                            <a:lumMod val="75000"/>
                          </a:schemeClr>
                        </a:solidFill>
                        <a:effectLst/>
                        <a:latin typeface="Calibri" charset="0"/>
                        <a:ea typeface="Calibri" charset="0"/>
                        <a:cs typeface="Calibri"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GB" sz="1100" b="1" dirty="0">
                          <a:solidFill>
                            <a:schemeClr val="tx2">
                              <a:lumMod val="75000"/>
                            </a:schemeClr>
                          </a:solidFill>
                          <a:latin typeface="Calibri" charset="0"/>
                          <a:ea typeface="Calibri" charset="0"/>
                          <a:cs typeface="Calibri" charset="0"/>
                        </a:rPr>
                        <a:t>0.48</a:t>
                      </a:r>
                      <a:endParaRPr lang="en-US" sz="1100" b="1" dirty="0">
                        <a:solidFill>
                          <a:schemeClr val="tx2">
                            <a:lumMod val="75000"/>
                          </a:schemeClr>
                        </a:solidFill>
                        <a:effectLst/>
                        <a:latin typeface="Calibri" charset="0"/>
                        <a:ea typeface="Calibri" charset="0"/>
                        <a:cs typeface="Calibri" charset="0"/>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US" sz="1100" b="0" dirty="0">
                          <a:solidFill>
                            <a:schemeClr val="tx2">
                              <a:lumMod val="75000"/>
                            </a:schemeClr>
                          </a:solidFill>
                          <a:effectLst/>
                          <a:latin typeface="Calibri" charset="0"/>
                          <a:ea typeface="Calibri" charset="0"/>
                          <a:cs typeface="Calibri" charset="0"/>
                        </a:rPr>
                        <a:t>9 (1.2)</a:t>
                      </a: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chemeClr val="tx2">
                              <a:lumMod val="75000"/>
                            </a:schemeClr>
                          </a:solidFill>
                          <a:latin typeface="Calibri" charset="0"/>
                          <a:ea typeface="Calibri" charset="0"/>
                          <a:cs typeface="Calibri" charset="0"/>
                        </a:rPr>
                        <a:t>8 (1.0)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2">
                              <a:lumMod val="75000"/>
                            </a:schemeClr>
                          </a:solidFill>
                          <a:latin typeface="Calibri" charset="0"/>
                          <a:ea typeface="Calibri" charset="0"/>
                          <a:cs typeface="Calibri" charset="0"/>
                        </a:rPr>
                        <a:t>1.09 (0.42–2.83)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2">
                              <a:lumMod val="75000"/>
                            </a:schemeClr>
                          </a:solidFill>
                          <a:latin typeface="Calibri" charset="0"/>
                          <a:ea typeface="Calibri" charset="0"/>
                          <a:cs typeface="Calibri" charset="0"/>
                        </a:rPr>
                        <a:t>0.85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389186">
                <a:tc>
                  <a:txBody>
                    <a:bodyPr/>
                    <a:lstStyle/>
                    <a:p>
                      <a:pPr marL="36000"/>
                      <a:r>
                        <a:rPr lang="en-GB" sz="1200" b="1" dirty="0">
                          <a:solidFill>
                            <a:schemeClr val="tx2">
                              <a:lumMod val="75000"/>
                            </a:schemeClr>
                          </a:solidFill>
                          <a:latin typeface="Calibri" charset="0"/>
                          <a:ea typeface="Calibri" charset="0"/>
                          <a:cs typeface="Calibri" charset="0"/>
                        </a:rPr>
                        <a:t>Unplanned revascularization</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450"/>
                        </a:spcBef>
                        <a:spcAft>
                          <a:spcPts val="0"/>
                        </a:spcAft>
                      </a:pPr>
                      <a:r>
                        <a:rPr lang="en-US" sz="1100" b="0" i="0" u="none" strike="noStrike" kern="1200" baseline="0" dirty="0">
                          <a:solidFill>
                            <a:schemeClr val="tx2">
                              <a:lumMod val="75000"/>
                            </a:schemeClr>
                          </a:solidFill>
                          <a:latin typeface="Calibri" charset="0"/>
                          <a:ea typeface="Calibri" charset="0"/>
                          <a:cs typeface="Calibri" charset="0"/>
                        </a:rPr>
                        <a:t>76 (7.7)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US" sz="1100" dirty="0">
                          <a:solidFill>
                            <a:schemeClr val="tx2">
                              <a:lumMod val="75000"/>
                            </a:schemeClr>
                          </a:solidFill>
                          <a:effectLst/>
                          <a:latin typeface="Calibri" charset="0"/>
                          <a:ea typeface="Calibri" charset="0"/>
                          <a:cs typeface="Calibri" charset="0"/>
                        </a:rPr>
                        <a:t>69 (7.0)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GB" sz="1100" b="1" dirty="0">
                          <a:solidFill>
                            <a:schemeClr val="tx2">
                              <a:lumMod val="75000"/>
                            </a:schemeClr>
                          </a:solidFill>
                          <a:latin typeface="Calibri" charset="0"/>
                          <a:ea typeface="Calibri" charset="0"/>
                          <a:cs typeface="Calibri" charset="0"/>
                        </a:rPr>
                        <a:t>1.09 (0.79–1.51)</a:t>
                      </a:r>
                      <a:endParaRPr lang="en-US" sz="1100" b="1" dirty="0">
                        <a:solidFill>
                          <a:schemeClr val="tx2">
                            <a:lumMod val="75000"/>
                          </a:schemeClr>
                        </a:solidFill>
                        <a:effectLst/>
                        <a:latin typeface="Calibri" charset="0"/>
                        <a:ea typeface="Calibri" charset="0"/>
                        <a:cs typeface="Calibri"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lvl="0" indent="0" algn="ctr" defTabSz="914400" rtl="0" eaLnBrk="1" fontAlgn="auto" latinLnBrk="0" hangingPunct="1">
                        <a:lnSpc>
                          <a:spcPct val="100000"/>
                        </a:lnSpc>
                        <a:spcBef>
                          <a:spcPts val="200"/>
                        </a:spcBef>
                        <a:spcAft>
                          <a:spcPts val="0"/>
                        </a:spcAft>
                        <a:buClrTx/>
                        <a:buSzTx/>
                        <a:buFontTx/>
                        <a:buNone/>
                        <a:tabLst/>
                        <a:defRPr/>
                      </a:pPr>
                      <a:r>
                        <a:rPr lang="en-GB" sz="1100" b="1" dirty="0">
                          <a:solidFill>
                            <a:schemeClr val="tx2">
                              <a:lumMod val="75000"/>
                            </a:schemeClr>
                          </a:solidFill>
                          <a:latin typeface="Calibri" charset="0"/>
                          <a:ea typeface="Calibri" charset="0"/>
                          <a:cs typeface="Calibri" charset="0"/>
                        </a:rPr>
                        <a:t>0.61</a:t>
                      </a: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US" sz="1100" b="0" dirty="0">
                          <a:solidFill>
                            <a:schemeClr val="tx2">
                              <a:lumMod val="75000"/>
                            </a:schemeClr>
                          </a:solidFill>
                          <a:effectLst/>
                          <a:latin typeface="Calibri" charset="0"/>
                          <a:ea typeface="Calibri" charset="0"/>
                          <a:cs typeface="Calibri" charset="0"/>
                        </a:rPr>
                        <a:t>51 (6.7)</a:t>
                      </a: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chemeClr val="tx2">
                              <a:lumMod val="75000"/>
                            </a:schemeClr>
                          </a:solidFill>
                          <a:latin typeface="Calibri" charset="0"/>
                          <a:ea typeface="Calibri" charset="0"/>
                          <a:cs typeface="Calibri" charset="0"/>
                        </a:rPr>
                        <a:t>52 (6.8)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2">
                              <a:lumMod val="75000"/>
                            </a:schemeClr>
                          </a:solidFill>
                          <a:latin typeface="Calibri" charset="0"/>
                          <a:ea typeface="Calibri" charset="0"/>
                          <a:cs typeface="Calibri" charset="0"/>
                        </a:rPr>
                        <a:t>0.96 (0.65–1.41)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2">
                              <a:lumMod val="75000"/>
                            </a:schemeClr>
                          </a:solidFill>
                          <a:latin typeface="Calibri" charset="0"/>
                          <a:ea typeface="Calibri" charset="0"/>
                          <a:cs typeface="Calibri" charset="0"/>
                        </a:rPr>
                        <a:t>0.83</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5436139"/>
                  </a:ext>
                </a:extLst>
              </a:tr>
              <a:tr h="389186">
                <a:tc>
                  <a:txBody>
                    <a:bodyPr/>
                    <a:lstStyle/>
                    <a:p>
                      <a:pPr marL="36000"/>
                      <a:r>
                        <a:rPr lang="en-GB" sz="1200" b="1" dirty="0">
                          <a:solidFill>
                            <a:schemeClr val="tx2">
                              <a:lumMod val="75000"/>
                            </a:schemeClr>
                          </a:solidFill>
                          <a:latin typeface="Calibri" charset="0"/>
                          <a:ea typeface="Calibri" charset="0"/>
                          <a:cs typeface="Calibri" charset="0"/>
                        </a:rPr>
                        <a:t>MI</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a:spcBef>
                          <a:spcPts val="450"/>
                        </a:spcBef>
                        <a:spcAft>
                          <a:spcPts val="0"/>
                        </a:spcAft>
                      </a:pPr>
                      <a:r>
                        <a:rPr lang="en-US" sz="1100" b="0" i="0" u="none" strike="noStrike" kern="1200" baseline="0" dirty="0">
                          <a:solidFill>
                            <a:schemeClr val="tx2">
                              <a:lumMod val="75000"/>
                            </a:schemeClr>
                          </a:solidFill>
                          <a:latin typeface="Calibri" charset="0"/>
                          <a:ea typeface="Calibri" charset="0"/>
                          <a:cs typeface="Calibri" charset="0"/>
                        </a:rPr>
                        <a:t>44 (4.5)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US" sz="1100" dirty="0">
                          <a:solidFill>
                            <a:schemeClr val="tx2">
                              <a:lumMod val="75000"/>
                            </a:schemeClr>
                          </a:solidFill>
                          <a:effectLst/>
                          <a:latin typeface="Calibri" charset="0"/>
                          <a:ea typeface="Calibri" charset="0"/>
                          <a:cs typeface="Calibri" charset="0"/>
                        </a:rPr>
                        <a:t>29 (3.0)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GB" sz="1100" b="1" dirty="0">
                          <a:solidFill>
                            <a:schemeClr val="tx2">
                              <a:lumMod val="75000"/>
                            </a:schemeClr>
                          </a:solidFill>
                          <a:latin typeface="Calibri" charset="0"/>
                          <a:ea typeface="Calibri" charset="0"/>
                          <a:cs typeface="Calibri" charset="0"/>
                        </a:rPr>
                        <a:t>1.51 (0.94–2.41)</a:t>
                      </a:r>
                      <a:endParaRPr lang="en-US" sz="1100" b="1" dirty="0">
                        <a:solidFill>
                          <a:schemeClr val="tx2">
                            <a:lumMod val="75000"/>
                          </a:schemeClr>
                        </a:solidFill>
                        <a:effectLst/>
                        <a:latin typeface="Calibri" charset="0"/>
                        <a:ea typeface="Calibri" charset="0"/>
                        <a:cs typeface="Calibri" charset="0"/>
                      </a:endParaRP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GB" sz="1100" b="1" dirty="0">
                          <a:solidFill>
                            <a:schemeClr val="tx2">
                              <a:lumMod val="75000"/>
                            </a:schemeClr>
                          </a:solidFill>
                          <a:latin typeface="Calibri" charset="0"/>
                          <a:ea typeface="Calibri" charset="0"/>
                          <a:cs typeface="Calibri" charset="0"/>
                        </a:rPr>
                        <a:t>0.09</a:t>
                      </a:r>
                      <a:endParaRPr lang="en-US" sz="1100" b="1" dirty="0">
                        <a:solidFill>
                          <a:schemeClr val="tx2">
                            <a:lumMod val="75000"/>
                          </a:schemeClr>
                        </a:solidFill>
                        <a:effectLst/>
                        <a:latin typeface="Calibri" charset="0"/>
                        <a:ea typeface="Calibri" charset="0"/>
                        <a:cs typeface="Calibri" charset="0"/>
                      </a:endParaRPr>
                    </a:p>
                  </a:txBody>
                  <a:tcPr marL="0" marR="0" marT="0" marB="0" anchor="ctr">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91440" marR="0" algn="ctr">
                        <a:spcBef>
                          <a:spcPts val="200"/>
                        </a:spcBef>
                        <a:spcAft>
                          <a:spcPts val="0"/>
                        </a:spcAft>
                      </a:pPr>
                      <a:r>
                        <a:rPr lang="en-US" sz="1100" b="0" dirty="0">
                          <a:solidFill>
                            <a:schemeClr val="tx2">
                              <a:lumMod val="75000"/>
                            </a:schemeClr>
                          </a:solidFill>
                          <a:effectLst/>
                          <a:latin typeface="Calibri" charset="0"/>
                          <a:ea typeface="Calibri" charset="0"/>
                          <a:cs typeface="Calibri" charset="0"/>
                        </a:rPr>
                        <a:t>26 (3.4)</a:t>
                      </a:r>
                    </a:p>
                  </a:txBody>
                  <a:tcPr marL="0" marR="0" marT="0" marB="0" anchor="ctr">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dirty="0">
                          <a:solidFill>
                            <a:schemeClr val="tx2">
                              <a:lumMod val="75000"/>
                            </a:schemeClr>
                          </a:solidFill>
                          <a:latin typeface="Calibri" charset="0"/>
                          <a:ea typeface="Calibri" charset="0"/>
                          <a:cs typeface="Calibri" charset="0"/>
                        </a:rPr>
                        <a:t>22 (2.9)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2">
                              <a:lumMod val="75000"/>
                            </a:schemeClr>
                          </a:solidFill>
                          <a:latin typeface="Calibri" charset="0"/>
                          <a:ea typeface="Calibri" charset="0"/>
                          <a:cs typeface="Calibri" charset="0"/>
                        </a:rPr>
                        <a:t>1.16 (0.66–2.04)</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2">
                              <a:lumMod val="75000"/>
                            </a:schemeClr>
                          </a:solidFill>
                          <a:latin typeface="Calibri" charset="0"/>
                          <a:ea typeface="Calibri" charset="0"/>
                          <a:cs typeface="Calibri" charset="0"/>
                        </a:rPr>
                        <a:t>0.61</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24676794"/>
                  </a:ext>
                </a:extLst>
              </a:tr>
              <a:tr h="389186">
                <a:tc>
                  <a:txBody>
                    <a:bodyPr/>
                    <a:lstStyle/>
                    <a:p>
                      <a:pPr marL="36000"/>
                      <a:r>
                        <a:rPr lang="en-GB" sz="1200" b="1" dirty="0">
                          <a:solidFill>
                            <a:schemeClr val="tx2">
                              <a:lumMod val="75000"/>
                            </a:schemeClr>
                          </a:solidFill>
                          <a:latin typeface="Calibri" charset="0"/>
                          <a:ea typeface="Calibri" charset="0"/>
                          <a:cs typeface="Calibri" charset="0"/>
                        </a:rPr>
                        <a:t>Stent thrombosis</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indent="0" algn="ctr">
                        <a:lnSpc>
                          <a:spcPct val="115000"/>
                        </a:lnSpc>
                        <a:spcAft>
                          <a:spcPts val="0"/>
                        </a:spcAft>
                      </a:pPr>
                      <a:r>
                        <a:rPr lang="en-GB" sz="1100" dirty="0">
                          <a:solidFill>
                            <a:schemeClr val="tx2">
                              <a:lumMod val="75000"/>
                            </a:schemeClr>
                          </a:solidFill>
                          <a:effectLst/>
                          <a:latin typeface="Calibri" charset="0"/>
                          <a:ea typeface="Calibri" charset="0"/>
                          <a:cs typeface="Calibri" charset="0"/>
                        </a:rPr>
                        <a:t>15 (1.5)</a:t>
                      </a: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100" dirty="0">
                          <a:solidFill>
                            <a:schemeClr val="tx2">
                              <a:lumMod val="75000"/>
                            </a:schemeClr>
                          </a:solidFill>
                          <a:effectLst/>
                          <a:latin typeface="Calibri" charset="0"/>
                          <a:ea typeface="Calibri" charset="0"/>
                          <a:cs typeface="Calibri" charset="0"/>
                        </a:rPr>
                        <a:t>8 (0.8)</a:t>
                      </a: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100" b="1" dirty="0">
                          <a:solidFill>
                            <a:schemeClr val="tx2">
                              <a:lumMod val="75000"/>
                            </a:schemeClr>
                          </a:solidFill>
                          <a:latin typeface="Calibri" charset="0"/>
                          <a:ea typeface="Calibri" charset="0"/>
                          <a:cs typeface="Calibri" charset="0"/>
                        </a:rPr>
                        <a:t>1.86 (0.79–4.40)</a:t>
                      </a:r>
                      <a:endParaRPr lang="en-GB" sz="1100" b="1" dirty="0">
                        <a:solidFill>
                          <a:schemeClr val="tx2">
                            <a:lumMod val="75000"/>
                          </a:schemeClr>
                        </a:solidFill>
                        <a:effectLst/>
                        <a:latin typeface="Calibri" charset="0"/>
                        <a:ea typeface="Calibri" charset="0"/>
                        <a:cs typeface="Calibri" charset="0"/>
                      </a:endParaRP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100" b="1" dirty="0">
                          <a:solidFill>
                            <a:schemeClr val="tx2">
                              <a:lumMod val="75000"/>
                            </a:schemeClr>
                          </a:solidFill>
                          <a:latin typeface="Calibri" charset="0"/>
                          <a:ea typeface="Calibri" charset="0"/>
                          <a:cs typeface="Calibri" charset="0"/>
                        </a:rPr>
                        <a:t>0.15</a:t>
                      </a:r>
                      <a:endParaRPr lang="en-GB" sz="1100" b="1" dirty="0">
                        <a:solidFill>
                          <a:schemeClr val="tx2">
                            <a:lumMod val="75000"/>
                          </a:schemeClr>
                        </a:solidFill>
                        <a:effectLst/>
                        <a:latin typeface="Calibri" charset="0"/>
                        <a:ea typeface="Calibri" charset="0"/>
                        <a:cs typeface="Calibri" charset="0"/>
                      </a:endParaRPr>
                    </a:p>
                  </a:txBody>
                  <a:tcPr marL="51435" marR="51435" marT="0" marB="0" anchor="ctr">
                    <a:lnL>
                      <a:noFill/>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lnSpc>
                          <a:spcPct val="115000"/>
                        </a:lnSpc>
                        <a:spcAft>
                          <a:spcPts val="0"/>
                        </a:spcAft>
                      </a:pPr>
                      <a:r>
                        <a:rPr lang="en-GB" sz="1100" dirty="0">
                          <a:solidFill>
                            <a:schemeClr val="tx2">
                              <a:lumMod val="75000"/>
                            </a:schemeClr>
                          </a:solidFill>
                          <a:effectLst/>
                          <a:latin typeface="Calibri" charset="0"/>
                          <a:ea typeface="Calibri" charset="0"/>
                          <a:cs typeface="Calibri" charset="0"/>
                        </a:rPr>
                        <a:t>7 (0.9)</a:t>
                      </a:r>
                    </a:p>
                  </a:txBody>
                  <a:tcPr marL="51435" marR="51435" marT="0" marB="0" anchor="ctr">
                    <a:lnL w="12700" cap="flat" cmpd="sng" algn="ctr">
                      <a:solidFill>
                        <a:schemeClr val="bg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100" dirty="0">
                          <a:solidFill>
                            <a:schemeClr val="tx2">
                              <a:lumMod val="75000"/>
                            </a:schemeClr>
                          </a:solidFill>
                          <a:effectLst/>
                          <a:latin typeface="Calibri" charset="0"/>
                          <a:ea typeface="Calibri" charset="0"/>
                          <a:cs typeface="Calibri" charset="0"/>
                        </a:rPr>
                        <a:t>7 (0.9)</a:t>
                      </a: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2">
                              <a:lumMod val="75000"/>
                            </a:schemeClr>
                          </a:solidFill>
                          <a:latin typeface="Calibri" charset="0"/>
                          <a:ea typeface="Calibri" charset="0"/>
                          <a:cs typeface="Calibri" charset="0"/>
                        </a:rPr>
                        <a:t>0.99 (0.35–2.81)</a:t>
                      </a: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100" b="1" dirty="0">
                          <a:solidFill>
                            <a:schemeClr val="tx2">
                              <a:lumMod val="75000"/>
                            </a:schemeClr>
                          </a:solidFill>
                          <a:latin typeface="Calibri" charset="0"/>
                          <a:ea typeface="Calibri" charset="0"/>
                          <a:cs typeface="Calibri" charset="0"/>
                        </a:rPr>
                        <a:t>0.98</a:t>
                      </a:r>
                    </a:p>
                  </a:txBody>
                  <a:tcPr marL="51435" marR="51435"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22364680"/>
                  </a:ext>
                </a:extLst>
              </a:tr>
            </a:tbl>
          </a:graphicData>
        </a:graphic>
      </p:graphicFrame>
      <p:sp>
        <p:nvSpPr>
          <p:cNvPr id="2" name="Rectangle 1"/>
          <p:cNvSpPr/>
          <p:nvPr/>
        </p:nvSpPr>
        <p:spPr>
          <a:xfrm>
            <a:off x="3529013" y="1971675"/>
            <a:ext cx="1714500" cy="3614738"/>
          </a:xfrm>
          <a:prstGeom prst="rect">
            <a:avLst/>
          </a:prstGeom>
          <a:noFill/>
          <a:ln w="44450">
            <a:solidFill>
              <a:srgbClr val="A61D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
        <p:nvSpPr>
          <p:cNvPr id="6" name="Rectangle 5"/>
          <p:cNvSpPr/>
          <p:nvPr/>
        </p:nvSpPr>
        <p:spPr>
          <a:xfrm>
            <a:off x="6954818" y="1971675"/>
            <a:ext cx="1714500" cy="3614738"/>
          </a:xfrm>
          <a:prstGeom prst="rect">
            <a:avLst/>
          </a:prstGeom>
          <a:noFill/>
          <a:ln w="44450">
            <a:solidFill>
              <a:srgbClr val="A61D3C"/>
            </a:solid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342900" rtl="0" eaLnBrk="1" fontAlgn="auto" latinLnBrk="0" hangingPunct="1">
              <a:lnSpc>
                <a:spcPct val="100000"/>
              </a:lnSpc>
              <a:spcBef>
                <a:spcPts val="0"/>
              </a:spcBef>
              <a:spcAft>
                <a:spcPts val="0"/>
              </a:spcAft>
              <a:buClrTx/>
              <a:buSzTx/>
              <a:buFontTx/>
              <a:buNone/>
              <a:tabLst/>
              <a:defRPr/>
            </a:pPr>
            <a:endParaRPr kumimoji="0" lang="en-GB" sz="1350" b="0" i="0" u="none" strike="noStrike" kern="1200" cap="none" spc="0" normalizeH="0" baseline="0" noProof="0">
              <a:ln>
                <a:noFill/>
              </a:ln>
              <a:solidFill>
                <a:srgbClr val="FFFFFF"/>
              </a:solidFill>
              <a:effectLst/>
              <a:uLnTx/>
              <a:uFillTx/>
              <a:latin typeface="Calibri" charset="0"/>
              <a:ea typeface="Calibri" charset="0"/>
              <a:cs typeface="Calibri" charset="0"/>
            </a:endParaRPr>
          </a:p>
        </p:txBody>
      </p:sp>
    </p:spTree>
    <p:extLst>
      <p:ext uri="{BB962C8B-B14F-4D97-AF65-F5344CB8AC3E}">
        <p14:creationId xmlns:p14="http://schemas.microsoft.com/office/powerpoint/2010/main" val="2888839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295400"/>
            <a:ext cx="8789476" cy="4953000"/>
          </a:xfrm>
          <a:prstGeom prst="rect">
            <a:avLst/>
          </a:prstGeom>
        </p:spPr>
      </p:pic>
      <p:pic>
        <p:nvPicPr>
          <p:cNvPr id="8" name="Picture 7"/>
          <p:cNvPicPr>
            <a:picLocks noChangeAspect="1"/>
          </p:cNvPicPr>
          <p:nvPr/>
        </p:nvPicPr>
        <p:blipFill>
          <a:blip r:embed="rId3"/>
          <a:stretch>
            <a:fillRect/>
          </a:stretch>
        </p:blipFill>
        <p:spPr>
          <a:xfrm>
            <a:off x="-128820" y="0"/>
            <a:ext cx="9272820" cy="792549"/>
          </a:xfrm>
          <a:prstGeom prst="rect">
            <a:avLst/>
          </a:prstGeom>
        </p:spPr>
      </p:pic>
      <p:sp>
        <p:nvSpPr>
          <p:cNvPr id="9" name="Segnaposto testo 3"/>
          <p:cNvSpPr>
            <a:spLocks noGrp="1"/>
          </p:cNvSpPr>
          <p:nvPr>
            <p:ph type="body" sz="quarter" idx="10"/>
          </p:nvPr>
        </p:nvSpPr>
        <p:spPr bwMode="auto">
          <a:xfrm>
            <a:off x="5641075" y="6551612"/>
            <a:ext cx="3340979" cy="25391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sz="1050" dirty="0" smtClean="0">
                <a:solidFill>
                  <a:schemeClr val="tx1"/>
                </a:solidFill>
                <a:effectLst/>
                <a:latin typeface="+mj-lt"/>
                <a:ea typeface="ＭＳ Ｐゴシック" pitchFamily="34" charset="-128"/>
              </a:rPr>
              <a:t>Angiolillo DJ et al. Circulation 2018; </a:t>
            </a:r>
            <a:r>
              <a:rPr lang="en-US" sz="1050" dirty="0">
                <a:solidFill>
                  <a:schemeClr val="tx1"/>
                </a:solidFill>
                <a:effectLst/>
                <a:latin typeface="+mj-lt"/>
              </a:rPr>
              <a:t>138:527–536.</a:t>
            </a:r>
            <a:endParaRPr sz="1050" dirty="0">
              <a:solidFill>
                <a:schemeClr val="tx1"/>
              </a:solidFill>
              <a:effectLst/>
              <a:latin typeface="+mj-lt"/>
              <a:ea typeface="ＭＳ Ｐゴシック" pitchFamily="34" charset="-128"/>
            </a:endParaRPr>
          </a:p>
        </p:txBody>
      </p:sp>
      <p:pic>
        <p:nvPicPr>
          <p:cNvPr id="11" name="Picture 10"/>
          <p:cNvPicPr>
            <a:picLocks noChangeAspect="1"/>
          </p:cNvPicPr>
          <p:nvPr/>
        </p:nvPicPr>
        <p:blipFill>
          <a:blip r:embed="rId4"/>
          <a:stretch>
            <a:fillRect/>
          </a:stretch>
        </p:blipFill>
        <p:spPr>
          <a:xfrm>
            <a:off x="191644" y="685800"/>
            <a:ext cx="8760711" cy="432854"/>
          </a:xfrm>
          <a:prstGeom prst="rect">
            <a:avLst/>
          </a:prstGeom>
        </p:spPr>
      </p:pic>
    </p:spTree>
    <p:extLst>
      <p:ext uri="{BB962C8B-B14F-4D97-AF65-F5344CB8AC3E}">
        <p14:creationId xmlns:p14="http://schemas.microsoft.com/office/powerpoint/2010/main" val="743294439"/>
      </p:ext>
    </p:extLst>
  </p:cSld>
  <p:clrMapOvr>
    <a:masterClrMapping/>
  </p:clrMapOvr>
  <p:transition>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914400" y="482025"/>
            <a:ext cx="7459671"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err="1">
                <a:ln>
                  <a:noFill/>
                </a:ln>
                <a:solidFill>
                  <a:srgbClr val="FAFD00"/>
                </a:solidFill>
                <a:effectLst/>
                <a:uLnTx/>
                <a:uFillTx/>
                <a:latin typeface="Times New Roman" panose="02020603050405020304" pitchFamily="18" charset="0"/>
                <a:ea typeface="+mn-ea"/>
                <a:cs typeface="Times New Roman" panose="02020603050405020304" pitchFamily="18" charset="0"/>
              </a:rPr>
              <a:t>Peri</a:t>
            </a:r>
            <a:r>
              <a:rPr kumimoji="0" lang="en-US" sz="3200" b="1" i="0" u="sng" strike="noStrike" kern="1200" cap="none" spc="0" normalizeH="0" baseline="0" noProof="0" dirty="0">
                <a:ln>
                  <a:noFill/>
                </a:ln>
                <a:solidFill>
                  <a:srgbClr val="FAFD00"/>
                </a:solidFill>
                <a:effectLst/>
                <a:uLnTx/>
                <a:uFillTx/>
                <a:latin typeface="Times New Roman" panose="02020603050405020304" pitchFamily="18" charset="0"/>
                <a:ea typeface="+mn-ea"/>
                <a:cs typeface="Times New Roman" panose="02020603050405020304" pitchFamily="18" charset="0"/>
              </a:rPr>
              <a:t>- and post-procedural Considerations</a:t>
            </a:r>
          </a:p>
        </p:txBody>
      </p:sp>
      <p:pic>
        <p:nvPicPr>
          <p:cNvPr id="5122"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701" t="17354" r="36000" b="7447"/>
          <a:stretch/>
        </p:blipFill>
        <p:spPr bwMode="auto">
          <a:xfrm>
            <a:off x="1143000" y="1094097"/>
            <a:ext cx="6793858" cy="53829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egnaposto testo 3"/>
          <p:cNvSpPr>
            <a:spLocks noGrp="1"/>
          </p:cNvSpPr>
          <p:nvPr>
            <p:ph type="body" sz="quarter" idx="10"/>
          </p:nvPr>
        </p:nvSpPr>
        <p:spPr bwMode="auto">
          <a:xfrm>
            <a:off x="5486400" y="6551612"/>
            <a:ext cx="3623107" cy="276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sz="1200" i="1" dirty="0">
                <a:solidFill>
                  <a:schemeClr val="tx1"/>
                </a:solidFill>
                <a:latin typeface="Arial" pitchFamily="34" charset="0"/>
                <a:ea typeface="ＭＳ Ｐゴシック" pitchFamily="34" charset="-128"/>
              </a:rPr>
              <a:t>Angiolillo DJ et al. Circ Cardiovasc Interv. 2016</a:t>
            </a:r>
          </a:p>
        </p:txBody>
      </p:sp>
    </p:spTree>
    <p:extLst>
      <p:ext uri="{BB962C8B-B14F-4D97-AF65-F5344CB8AC3E}">
        <p14:creationId xmlns:p14="http://schemas.microsoft.com/office/powerpoint/2010/main" val="2025853817"/>
      </p:ext>
    </p:extLst>
  </p:cSld>
  <p:clrMapOvr>
    <a:masterClrMapping/>
  </p:clrMapOvr>
  <p:transition>
    <p:wipe dir="r"/>
  </p:transition>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Segnaposto testo 3"/>
          <p:cNvSpPr>
            <a:spLocks noGrp="1"/>
          </p:cNvSpPr>
          <p:nvPr>
            <p:ph type="body" sz="quarter" idx="10"/>
          </p:nvPr>
        </p:nvSpPr>
        <p:spPr bwMode="auto">
          <a:xfrm>
            <a:off x="4614862" y="6487473"/>
            <a:ext cx="4529138" cy="30797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lang="de-DE" altLang="en-US" dirty="0">
                <a:solidFill>
                  <a:schemeClr val="tx1"/>
                </a:solidFill>
                <a:latin typeface="Arial" pitchFamily="34" charset="0"/>
                <a:ea typeface="MS PGothic" pitchFamily="34" charset="-128"/>
              </a:rPr>
              <a:t>Hamon M, et al. </a:t>
            </a:r>
            <a:r>
              <a:rPr lang="sv-SE" altLang="en-US" dirty="0">
                <a:solidFill>
                  <a:schemeClr val="tx1"/>
                </a:solidFill>
                <a:latin typeface="Arial" pitchFamily="34" charset="0"/>
                <a:ea typeface="MS PGothic" pitchFamily="34" charset="-128"/>
              </a:rPr>
              <a:t>J Am Coll Cardiol 2014;64:1430–6</a:t>
            </a:r>
            <a:endParaRPr lang="de-DE" altLang="en-US" dirty="0">
              <a:solidFill>
                <a:schemeClr val="tx1"/>
              </a:solidFill>
              <a:latin typeface="Arial" pitchFamily="34" charset="0"/>
              <a:ea typeface="MS PGothic" pitchFamily="34" charset="-128"/>
            </a:endParaRPr>
          </a:p>
        </p:txBody>
      </p:sp>
      <p:sp>
        <p:nvSpPr>
          <p:cNvPr id="5" name="Rettangolo 38"/>
          <p:cNvSpPr>
            <a:spLocks noChangeArrowheads="1"/>
          </p:cNvSpPr>
          <p:nvPr/>
        </p:nvSpPr>
        <p:spPr bwMode="auto">
          <a:xfrm>
            <a:off x="838200" y="609600"/>
            <a:ext cx="7620000" cy="830997"/>
          </a:xfrm>
          <a:prstGeom prst="rect">
            <a:avLst/>
          </a:prstGeom>
          <a:solidFill>
            <a:srgbClr val="000066"/>
          </a:solidFill>
          <a:ln>
            <a:noFill/>
          </a:ln>
          <a:extLst/>
        </p:spPr>
        <p:txBody>
          <a:bodyPr wrap="squar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it-IT" altLang="en-US" sz="2400" b="1" dirty="0"/>
              <a:t>Aspirin might be no longer needed after 12 months in AF patients with stable CAD on VKA</a:t>
            </a:r>
          </a:p>
        </p:txBody>
      </p:sp>
      <p:sp>
        <p:nvSpPr>
          <p:cNvPr id="6" name="Rettangolo 39"/>
          <p:cNvSpPr/>
          <p:nvPr/>
        </p:nvSpPr>
        <p:spPr bwMode="auto">
          <a:xfrm>
            <a:off x="152400" y="2133600"/>
            <a:ext cx="8839200" cy="3505200"/>
          </a:xfrm>
          <a:prstGeom prst="rect">
            <a:avLst/>
          </a:prstGeom>
          <a:solidFill>
            <a:srgbClr val="14202E"/>
          </a:solidFill>
          <a:ln w="9525" cap="flat" cmpd="sng" algn="ctr">
            <a:solidFill>
              <a:schemeClr val="bg1">
                <a:lumMod val="75000"/>
                <a:lumOff val="25000"/>
              </a:schemeClr>
            </a:solidFill>
            <a:prstDash val="solid"/>
            <a:round/>
            <a:headEnd type="none" w="med" len="med"/>
            <a:tailEnd type="none" w="med" len="med"/>
          </a:ln>
          <a:effectLst/>
        </p:spPr>
        <p:txBody>
          <a:bodyPr/>
          <a:lstStyle/>
          <a:p>
            <a:pPr algn="r" fontAlgn="base">
              <a:spcBef>
                <a:spcPct val="0"/>
              </a:spcBef>
              <a:spcAft>
                <a:spcPct val="0"/>
              </a:spcAft>
              <a:defRPr/>
            </a:pPr>
            <a:endParaRPr lang="it-IT" b="1" i="1" dirty="0">
              <a:solidFill>
                <a:srgbClr val="FFCC99"/>
              </a:solidFill>
              <a:effectLst>
                <a:outerShdw blurRad="38100" dist="38100" dir="2700000" algn="tl">
                  <a:srgbClr val="000000">
                    <a:alpha val="43137"/>
                  </a:srgbClr>
                </a:outerShdw>
              </a:effectLst>
              <a:ea typeface="ヒラギノ角ゴ Pro W3" pitchFamily="112" charset="-128"/>
              <a:cs typeface="ＭＳ Ｐゴシック" charset="0"/>
            </a:endParaRPr>
          </a:p>
        </p:txBody>
      </p:sp>
      <p:sp>
        <p:nvSpPr>
          <p:cNvPr id="7" name="Rettangolo 7"/>
          <p:cNvSpPr>
            <a:spLocks noChangeArrowheads="1"/>
          </p:cNvSpPr>
          <p:nvPr/>
        </p:nvSpPr>
        <p:spPr bwMode="auto">
          <a:xfrm>
            <a:off x="304800" y="5681663"/>
            <a:ext cx="8686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it-IT" altLang="en-US">
                <a:solidFill>
                  <a:srgbClr val="FFFF00"/>
                </a:solidFill>
              </a:rPr>
              <a:t>CORONOR – 4,184 patients on oral anticoagulation with stable (&gt;12 mo) CAD</a:t>
            </a:r>
          </a:p>
        </p:txBody>
      </p:sp>
      <p:cxnSp>
        <p:nvCxnSpPr>
          <p:cNvPr id="8" name="Connettore 1 5"/>
          <p:cNvCxnSpPr>
            <a:cxnSpLocks noChangeShapeType="1"/>
          </p:cNvCxnSpPr>
          <p:nvPr/>
        </p:nvCxnSpPr>
        <p:spPr bwMode="auto">
          <a:xfrm>
            <a:off x="2643188" y="2646363"/>
            <a:ext cx="0" cy="2449512"/>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cxnSp>
        <p:nvCxnSpPr>
          <p:cNvPr id="10" name="Connettore 1 6"/>
          <p:cNvCxnSpPr>
            <a:cxnSpLocks noChangeShapeType="1"/>
          </p:cNvCxnSpPr>
          <p:nvPr/>
        </p:nvCxnSpPr>
        <p:spPr bwMode="auto">
          <a:xfrm flipH="1">
            <a:off x="2241550" y="5105400"/>
            <a:ext cx="1266825" cy="0"/>
          </a:xfrm>
          <a:prstGeom prst="line">
            <a:avLst/>
          </a:prstGeom>
          <a:noFill/>
          <a:ln w="3175">
            <a:solidFill>
              <a:schemeClr val="tx1"/>
            </a:solidFill>
            <a:round/>
            <a:headEnd/>
            <a:tailEnd/>
          </a:ln>
          <a:extLst>
            <a:ext uri="{909E8E84-426E-40DD-AFC4-6F175D3DCCD1}">
              <a14:hiddenFill xmlns:a14="http://schemas.microsoft.com/office/drawing/2010/main">
                <a:noFill/>
              </a14:hiddenFill>
            </a:ext>
          </a:extLst>
        </p:spPr>
      </p:cxnSp>
      <p:sp>
        <p:nvSpPr>
          <p:cNvPr id="11" name="Rettangolo 100"/>
          <p:cNvSpPr>
            <a:spLocks noChangeAspect="1"/>
          </p:cNvSpPr>
          <p:nvPr/>
        </p:nvSpPr>
        <p:spPr bwMode="auto">
          <a:xfrm>
            <a:off x="2611438" y="2919413"/>
            <a:ext cx="115887" cy="115887"/>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a:lstStyle/>
          <a:p>
            <a:pPr algn="r" fontAlgn="base">
              <a:spcBef>
                <a:spcPct val="0"/>
              </a:spcBef>
              <a:spcAft>
                <a:spcPct val="0"/>
              </a:spcAft>
              <a:defRPr/>
            </a:pPr>
            <a:endParaRPr lang="it-IT" i="1">
              <a:solidFill>
                <a:srgbClr val="FFCC99"/>
              </a:solidFill>
              <a:effectLst>
                <a:outerShdw blurRad="38100" dist="38100" dir="2700000" algn="tl">
                  <a:srgbClr val="000000">
                    <a:alpha val="43137"/>
                  </a:srgbClr>
                </a:outerShdw>
              </a:effectLst>
              <a:ea typeface="ヒラギノ角ゴ Pro W3" pitchFamily="112" charset="-128"/>
              <a:cs typeface="ＭＳ Ｐゴシック" charset="0"/>
            </a:endParaRPr>
          </a:p>
        </p:txBody>
      </p:sp>
      <p:sp>
        <p:nvSpPr>
          <p:cNvPr id="12" name="Rettangolo 101"/>
          <p:cNvSpPr>
            <a:spLocks noChangeAspect="1"/>
          </p:cNvSpPr>
          <p:nvPr/>
        </p:nvSpPr>
        <p:spPr bwMode="auto">
          <a:xfrm>
            <a:off x="2678113" y="3424238"/>
            <a:ext cx="115887" cy="115887"/>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a:lstStyle/>
          <a:p>
            <a:pPr algn="r" fontAlgn="base">
              <a:spcBef>
                <a:spcPct val="0"/>
              </a:spcBef>
              <a:spcAft>
                <a:spcPct val="0"/>
              </a:spcAft>
              <a:defRPr/>
            </a:pPr>
            <a:endParaRPr lang="it-IT" i="1">
              <a:solidFill>
                <a:srgbClr val="FFCC99"/>
              </a:solidFill>
              <a:effectLst>
                <a:outerShdw blurRad="38100" dist="38100" dir="2700000" algn="tl">
                  <a:srgbClr val="000000">
                    <a:alpha val="43137"/>
                  </a:srgbClr>
                </a:outerShdw>
              </a:effectLst>
              <a:ea typeface="ヒラギノ角ゴ Pro W3" pitchFamily="112" charset="-128"/>
              <a:cs typeface="ＭＳ Ｐゴシック" charset="0"/>
            </a:endParaRPr>
          </a:p>
        </p:txBody>
      </p:sp>
      <p:sp>
        <p:nvSpPr>
          <p:cNvPr id="13" name="Rettangolo 102"/>
          <p:cNvSpPr>
            <a:spLocks noChangeAspect="1"/>
          </p:cNvSpPr>
          <p:nvPr/>
        </p:nvSpPr>
        <p:spPr bwMode="auto">
          <a:xfrm>
            <a:off x="2944813" y="3962400"/>
            <a:ext cx="115887" cy="114300"/>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a:lstStyle/>
          <a:p>
            <a:pPr algn="r" fontAlgn="base">
              <a:spcBef>
                <a:spcPct val="0"/>
              </a:spcBef>
              <a:spcAft>
                <a:spcPct val="0"/>
              </a:spcAft>
              <a:defRPr/>
            </a:pPr>
            <a:endParaRPr lang="it-IT" i="1">
              <a:solidFill>
                <a:srgbClr val="FFCC99"/>
              </a:solidFill>
              <a:effectLst>
                <a:outerShdw blurRad="38100" dist="38100" dir="2700000" algn="tl">
                  <a:srgbClr val="000000">
                    <a:alpha val="43137"/>
                  </a:srgbClr>
                </a:outerShdw>
              </a:effectLst>
              <a:ea typeface="ヒラギノ角ゴ Pro W3" pitchFamily="112" charset="-128"/>
              <a:cs typeface="ＭＳ Ｐゴシック" charset="0"/>
            </a:endParaRPr>
          </a:p>
        </p:txBody>
      </p:sp>
      <p:sp>
        <p:nvSpPr>
          <p:cNvPr id="14" name="Rettangolo 103"/>
          <p:cNvSpPr>
            <a:spLocks noChangeAspect="1"/>
          </p:cNvSpPr>
          <p:nvPr/>
        </p:nvSpPr>
        <p:spPr bwMode="auto">
          <a:xfrm>
            <a:off x="2709863" y="4487863"/>
            <a:ext cx="115887" cy="115887"/>
          </a:xfrm>
          <a:prstGeom prst="rect">
            <a:avLst/>
          </a:prstGeom>
          <a:solidFill>
            <a:srgbClr val="FFFF00"/>
          </a:solidFill>
          <a:ln w="9525" cap="flat" cmpd="sng" algn="ctr">
            <a:solidFill>
              <a:srgbClr val="FFFF00"/>
            </a:solidFill>
            <a:prstDash val="solid"/>
            <a:round/>
            <a:headEnd type="none" w="med" len="med"/>
            <a:tailEnd type="none" w="med" len="med"/>
          </a:ln>
          <a:effectLst/>
        </p:spPr>
        <p:txBody>
          <a:bodyPr/>
          <a:lstStyle/>
          <a:p>
            <a:pPr algn="r" fontAlgn="base">
              <a:spcBef>
                <a:spcPct val="0"/>
              </a:spcBef>
              <a:spcAft>
                <a:spcPct val="0"/>
              </a:spcAft>
              <a:defRPr/>
            </a:pPr>
            <a:endParaRPr lang="it-IT" i="1">
              <a:solidFill>
                <a:srgbClr val="FFCC99"/>
              </a:solidFill>
              <a:effectLst>
                <a:outerShdw blurRad="38100" dist="38100" dir="2700000" algn="tl">
                  <a:srgbClr val="000000">
                    <a:alpha val="43137"/>
                  </a:srgbClr>
                </a:outerShdw>
              </a:effectLst>
              <a:ea typeface="ヒラギノ角ゴ Pro W3" pitchFamily="112" charset="-128"/>
              <a:cs typeface="ＭＳ Ｐゴシック" charset="0"/>
            </a:endParaRPr>
          </a:p>
        </p:txBody>
      </p:sp>
      <p:cxnSp>
        <p:nvCxnSpPr>
          <p:cNvPr id="15" name="Connettore 1 32"/>
          <p:cNvCxnSpPr>
            <a:cxnSpLocks noChangeShapeType="1"/>
          </p:cNvCxnSpPr>
          <p:nvPr/>
        </p:nvCxnSpPr>
        <p:spPr bwMode="auto">
          <a:xfrm>
            <a:off x="2560638" y="3479800"/>
            <a:ext cx="346075"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6" name="Connettore 1 32"/>
          <p:cNvCxnSpPr>
            <a:cxnSpLocks noChangeShapeType="1"/>
          </p:cNvCxnSpPr>
          <p:nvPr/>
        </p:nvCxnSpPr>
        <p:spPr bwMode="auto">
          <a:xfrm>
            <a:off x="2882900" y="4017963"/>
            <a:ext cx="230188"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cxnSp>
        <p:nvCxnSpPr>
          <p:cNvPr id="17" name="Connettore 1 32"/>
          <p:cNvCxnSpPr>
            <a:cxnSpLocks noChangeShapeType="1"/>
          </p:cNvCxnSpPr>
          <p:nvPr/>
        </p:nvCxnSpPr>
        <p:spPr bwMode="auto">
          <a:xfrm>
            <a:off x="2465388" y="4537075"/>
            <a:ext cx="652462" cy="0"/>
          </a:xfrm>
          <a:prstGeom prst="line">
            <a:avLst/>
          </a:prstGeom>
          <a:noFill/>
          <a:ln w="28575">
            <a:solidFill>
              <a:srgbClr val="FFFF00"/>
            </a:solidFill>
            <a:round/>
            <a:headEnd/>
            <a:tailEnd/>
          </a:ln>
          <a:extLst>
            <a:ext uri="{909E8E84-426E-40DD-AFC4-6F175D3DCCD1}">
              <a14:hiddenFill xmlns:a14="http://schemas.microsoft.com/office/drawing/2010/main">
                <a:noFill/>
              </a14:hiddenFill>
            </a:ext>
          </a:extLst>
        </p:spPr>
      </p:cxnSp>
      <p:sp>
        <p:nvSpPr>
          <p:cNvPr id="18" name="Rettangolo 5"/>
          <p:cNvSpPr>
            <a:spLocks noChangeArrowheads="1"/>
          </p:cNvSpPr>
          <p:nvPr/>
        </p:nvSpPr>
        <p:spPr bwMode="auto">
          <a:xfrm>
            <a:off x="3352800" y="3271838"/>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a:solidFill>
                  <a:srgbClr val="FFFFFF"/>
                </a:solidFill>
              </a:rPr>
              <a:t>1.58 [0.72-3.47]</a:t>
            </a:r>
          </a:p>
        </p:txBody>
      </p:sp>
      <p:sp>
        <p:nvSpPr>
          <p:cNvPr id="19" name="Rettangolo 110"/>
          <p:cNvSpPr>
            <a:spLocks noChangeArrowheads="1"/>
          </p:cNvSpPr>
          <p:nvPr/>
        </p:nvSpPr>
        <p:spPr bwMode="auto">
          <a:xfrm>
            <a:off x="3352800" y="3800475"/>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a:solidFill>
                  <a:srgbClr val="FFFFFF"/>
                </a:solidFill>
              </a:rPr>
              <a:t>7.30 [3.91-13.64]</a:t>
            </a:r>
          </a:p>
        </p:txBody>
      </p:sp>
      <p:sp>
        <p:nvSpPr>
          <p:cNvPr id="20" name="Rettangolo 111"/>
          <p:cNvSpPr>
            <a:spLocks noChangeArrowheads="1"/>
          </p:cNvSpPr>
          <p:nvPr/>
        </p:nvSpPr>
        <p:spPr bwMode="auto">
          <a:xfrm>
            <a:off x="3352800" y="43307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a:solidFill>
                  <a:srgbClr val="FFFFFF"/>
                </a:solidFill>
              </a:rPr>
              <a:t>1.69 [0.39-7.30]</a:t>
            </a:r>
          </a:p>
        </p:txBody>
      </p:sp>
      <p:sp>
        <p:nvSpPr>
          <p:cNvPr id="21" name="Rettangolo 112"/>
          <p:cNvSpPr>
            <a:spLocks noChangeArrowheads="1"/>
          </p:cNvSpPr>
          <p:nvPr/>
        </p:nvSpPr>
        <p:spPr bwMode="auto">
          <a:xfrm>
            <a:off x="3352800" y="2743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a:solidFill>
                  <a:srgbClr val="FFFF00"/>
                </a:solidFill>
              </a:rPr>
              <a:t>Reference</a:t>
            </a:r>
          </a:p>
        </p:txBody>
      </p:sp>
      <p:sp>
        <p:nvSpPr>
          <p:cNvPr id="22" name="Rettangolo 113"/>
          <p:cNvSpPr>
            <a:spLocks noChangeArrowheads="1"/>
          </p:cNvSpPr>
          <p:nvPr/>
        </p:nvSpPr>
        <p:spPr bwMode="auto">
          <a:xfrm>
            <a:off x="-76200" y="3271838"/>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a:solidFill>
                  <a:srgbClr val="FFFFFF"/>
                </a:solidFill>
              </a:rPr>
              <a:t>DAPT</a:t>
            </a:r>
          </a:p>
        </p:txBody>
      </p:sp>
      <p:sp>
        <p:nvSpPr>
          <p:cNvPr id="23" name="Rettangolo 114"/>
          <p:cNvSpPr>
            <a:spLocks noChangeArrowheads="1"/>
          </p:cNvSpPr>
          <p:nvPr/>
        </p:nvSpPr>
        <p:spPr bwMode="auto">
          <a:xfrm>
            <a:off x="-76200" y="3800475"/>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a:solidFill>
                  <a:srgbClr val="FFFFFF"/>
                </a:solidFill>
              </a:rPr>
              <a:t>VKA+SAT</a:t>
            </a:r>
          </a:p>
        </p:txBody>
      </p:sp>
      <p:sp>
        <p:nvSpPr>
          <p:cNvPr id="24" name="Rettangolo 115"/>
          <p:cNvSpPr>
            <a:spLocks noChangeArrowheads="1"/>
          </p:cNvSpPr>
          <p:nvPr/>
        </p:nvSpPr>
        <p:spPr bwMode="auto">
          <a:xfrm>
            <a:off x="-76200" y="43307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a:solidFill>
                  <a:srgbClr val="FFFFFF"/>
                </a:solidFill>
              </a:rPr>
              <a:t>VKA alone</a:t>
            </a:r>
          </a:p>
        </p:txBody>
      </p:sp>
      <p:sp>
        <p:nvSpPr>
          <p:cNvPr id="25" name="Rettangolo 116"/>
          <p:cNvSpPr>
            <a:spLocks noChangeArrowheads="1"/>
          </p:cNvSpPr>
          <p:nvPr/>
        </p:nvSpPr>
        <p:spPr bwMode="auto">
          <a:xfrm>
            <a:off x="-76200" y="2743200"/>
            <a:ext cx="22860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a:solidFill>
                  <a:srgbClr val="FFFF00"/>
                </a:solidFill>
              </a:rPr>
              <a:t>SAT</a:t>
            </a:r>
          </a:p>
        </p:txBody>
      </p:sp>
      <p:sp>
        <p:nvSpPr>
          <p:cNvPr id="26" name="Rettangolo 6"/>
          <p:cNvSpPr>
            <a:spLocks noChangeArrowheads="1"/>
          </p:cNvSpPr>
          <p:nvPr/>
        </p:nvSpPr>
        <p:spPr bwMode="auto">
          <a:xfrm>
            <a:off x="1936750" y="5181600"/>
            <a:ext cx="50482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a:solidFill>
                  <a:srgbClr val="FFFFFF"/>
                </a:solidFill>
              </a:rPr>
              <a:t>0.1</a:t>
            </a:r>
          </a:p>
        </p:txBody>
      </p:sp>
      <p:sp>
        <p:nvSpPr>
          <p:cNvPr id="27" name="Rettangolo 118"/>
          <p:cNvSpPr>
            <a:spLocks noChangeArrowheads="1"/>
          </p:cNvSpPr>
          <p:nvPr/>
        </p:nvSpPr>
        <p:spPr bwMode="auto">
          <a:xfrm>
            <a:off x="3211513" y="5181600"/>
            <a:ext cx="5699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a:solidFill>
                  <a:srgbClr val="FFFFFF"/>
                </a:solidFill>
              </a:rPr>
              <a:t>100</a:t>
            </a:r>
          </a:p>
        </p:txBody>
      </p:sp>
      <p:sp>
        <p:nvSpPr>
          <p:cNvPr id="28" name="Rettangolo 119"/>
          <p:cNvSpPr>
            <a:spLocks noChangeArrowheads="1"/>
          </p:cNvSpPr>
          <p:nvPr/>
        </p:nvSpPr>
        <p:spPr bwMode="auto">
          <a:xfrm>
            <a:off x="2487613" y="5181600"/>
            <a:ext cx="3127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a:solidFill>
                  <a:srgbClr val="FFFFFF"/>
                </a:solidFill>
              </a:rPr>
              <a:t>1</a:t>
            </a:r>
          </a:p>
        </p:txBody>
      </p:sp>
      <p:sp>
        <p:nvSpPr>
          <p:cNvPr id="29" name="Rettangolo 120"/>
          <p:cNvSpPr>
            <a:spLocks noChangeArrowheads="1"/>
          </p:cNvSpPr>
          <p:nvPr/>
        </p:nvSpPr>
        <p:spPr bwMode="auto">
          <a:xfrm>
            <a:off x="-76200" y="2209800"/>
            <a:ext cx="54864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ts val="500"/>
              </a:spcAft>
            </a:pPr>
            <a:r>
              <a:rPr lang="it-IT" altLang="en-US" sz="1400">
                <a:solidFill>
                  <a:srgbClr val="FFFF00"/>
                </a:solidFill>
              </a:rPr>
              <a:t>Age ad gender adj. HR (95% CI)</a:t>
            </a:r>
          </a:p>
        </p:txBody>
      </p:sp>
      <p:sp>
        <p:nvSpPr>
          <p:cNvPr id="30" name="Rettangolo 121"/>
          <p:cNvSpPr/>
          <p:nvPr/>
        </p:nvSpPr>
        <p:spPr bwMode="auto">
          <a:xfrm>
            <a:off x="152400" y="3721100"/>
            <a:ext cx="5486400" cy="501650"/>
          </a:xfrm>
          <a:prstGeom prst="rect">
            <a:avLst/>
          </a:prstGeom>
          <a:noFill/>
          <a:ln w="12700" cap="flat" cmpd="sng" algn="ctr">
            <a:solidFill>
              <a:schemeClr val="accent1"/>
            </a:solidFill>
            <a:prstDash val="sysDash"/>
            <a:round/>
            <a:headEnd type="none" w="med" len="med"/>
            <a:tailEnd type="none" w="med" len="med"/>
          </a:ln>
          <a:effectLst/>
        </p:spPr>
        <p:txBody>
          <a:bodyPr/>
          <a:lstStyle/>
          <a:p>
            <a:pPr algn="r" fontAlgn="base">
              <a:spcBef>
                <a:spcPct val="0"/>
              </a:spcBef>
              <a:spcAft>
                <a:spcPct val="0"/>
              </a:spcAft>
              <a:defRPr/>
            </a:pPr>
            <a:endParaRPr lang="it-IT" i="1">
              <a:solidFill>
                <a:srgbClr val="FFCC99"/>
              </a:solidFill>
              <a:effectLst>
                <a:outerShdw blurRad="38100" dist="38100" dir="2700000" algn="tl">
                  <a:srgbClr val="000000">
                    <a:alpha val="43137"/>
                  </a:srgbClr>
                </a:outerShdw>
              </a:effectLst>
              <a:ea typeface="ヒラギノ角ゴ Pro W3" pitchFamily="112" charset="-128"/>
              <a:cs typeface="ＭＳ Ｐゴシック" charset="0"/>
            </a:endParaRPr>
          </a:p>
        </p:txBody>
      </p:sp>
      <p:sp>
        <p:nvSpPr>
          <p:cNvPr id="31" name="Rettangolo 7"/>
          <p:cNvSpPr>
            <a:spLocks noChangeArrowheads="1"/>
          </p:cNvSpPr>
          <p:nvPr/>
        </p:nvSpPr>
        <p:spPr bwMode="auto">
          <a:xfrm>
            <a:off x="5867400" y="2590800"/>
            <a:ext cx="28194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it-IT" altLang="en-US">
                <a:solidFill>
                  <a:srgbClr val="FFFF00"/>
                </a:solidFill>
              </a:rPr>
              <a:t>No difference</a:t>
            </a:r>
          </a:p>
          <a:p>
            <a:pPr algn="ctr" eaLnBrk="1" fontAlgn="base" hangingPunct="1">
              <a:spcBef>
                <a:spcPct val="0"/>
              </a:spcBef>
              <a:spcAft>
                <a:spcPct val="0"/>
              </a:spcAft>
            </a:pPr>
            <a:r>
              <a:rPr lang="it-IT" altLang="en-US">
                <a:solidFill>
                  <a:srgbClr val="FFFF00"/>
                </a:solidFill>
              </a:rPr>
              <a:t>In CV death/MI/CVA in</a:t>
            </a:r>
          </a:p>
          <a:p>
            <a:pPr algn="ctr" eaLnBrk="1" fontAlgn="base" hangingPunct="1">
              <a:spcBef>
                <a:spcPct val="0"/>
              </a:spcBef>
              <a:spcAft>
                <a:spcPct val="0"/>
              </a:spcAft>
            </a:pPr>
            <a:r>
              <a:rPr lang="it-IT" altLang="en-US">
                <a:solidFill>
                  <a:srgbClr val="FFFF00"/>
                </a:solidFill>
              </a:rPr>
              <a:t>patients treated with VKA + APT versus patients treated with VKA alone </a:t>
            </a:r>
          </a:p>
          <a:p>
            <a:pPr algn="ctr" eaLnBrk="1" fontAlgn="base" hangingPunct="1">
              <a:spcBef>
                <a:spcPct val="0"/>
              </a:spcBef>
              <a:spcAft>
                <a:spcPct val="0"/>
              </a:spcAft>
            </a:pPr>
            <a:endParaRPr lang="it-IT" altLang="en-US">
              <a:solidFill>
                <a:srgbClr val="FFFF00"/>
              </a:solidFill>
            </a:endParaRPr>
          </a:p>
          <a:p>
            <a:pPr algn="ctr" eaLnBrk="1" fontAlgn="base" hangingPunct="1">
              <a:spcBef>
                <a:spcPct val="0"/>
              </a:spcBef>
              <a:spcAft>
                <a:spcPct val="0"/>
              </a:spcAft>
            </a:pPr>
            <a:r>
              <a:rPr lang="it-IT" altLang="en-US">
                <a:solidFill>
                  <a:srgbClr val="FFFFFF"/>
                </a:solidFill>
              </a:rPr>
              <a:t>adj. HR: 1.15</a:t>
            </a:r>
          </a:p>
          <a:p>
            <a:pPr algn="ctr" eaLnBrk="1" fontAlgn="base" hangingPunct="1">
              <a:spcBef>
                <a:spcPct val="0"/>
              </a:spcBef>
              <a:spcAft>
                <a:spcPct val="0"/>
              </a:spcAft>
            </a:pPr>
            <a:r>
              <a:rPr lang="it-IT" altLang="en-US">
                <a:solidFill>
                  <a:srgbClr val="FFFFFF"/>
                </a:solidFill>
              </a:rPr>
              <a:t>95% CI </a:t>
            </a:r>
            <a:r>
              <a:rPr lang="en-US" altLang="en-US">
                <a:solidFill>
                  <a:srgbClr val="FFFFFF"/>
                </a:solidFill>
              </a:rPr>
              <a:t>0.58-2.27 p=0.697</a:t>
            </a:r>
            <a:endParaRPr lang="it-IT" altLang="en-US">
              <a:solidFill>
                <a:srgbClr val="FFFFFF"/>
              </a:solidFill>
            </a:endParaRPr>
          </a:p>
        </p:txBody>
      </p:sp>
    </p:spTree>
    <p:extLst>
      <p:ext uri="{BB962C8B-B14F-4D97-AF65-F5344CB8AC3E}">
        <p14:creationId xmlns:p14="http://schemas.microsoft.com/office/powerpoint/2010/main" val="3018444433"/>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dissolve">
                                      <p:cBhvr>
                                        <p:cTn id="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 name="Text Box 2"/>
          <p:cNvSpPr txBox="1">
            <a:spLocks noChangeAspect="1" noChangeArrowheads="1"/>
          </p:cNvSpPr>
          <p:nvPr/>
        </p:nvSpPr>
        <p:spPr bwMode="auto">
          <a:xfrm>
            <a:off x="1439863" y="1709738"/>
            <a:ext cx="604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t>100</a:t>
            </a:r>
          </a:p>
        </p:txBody>
      </p:sp>
      <p:sp>
        <p:nvSpPr>
          <p:cNvPr id="66" name="Text Box 3"/>
          <p:cNvSpPr txBox="1">
            <a:spLocks noChangeAspect="1" noChangeArrowheads="1"/>
          </p:cNvSpPr>
          <p:nvPr/>
        </p:nvSpPr>
        <p:spPr bwMode="auto">
          <a:xfrm>
            <a:off x="1439863" y="2370138"/>
            <a:ext cx="604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t>90</a:t>
            </a:r>
          </a:p>
        </p:txBody>
      </p:sp>
      <p:sp>
        <p:nvSpPr>
          <p:cNvPr id="67" name="Text Box 4"/>
          <p:cNvSpPr txBox="1">
            <a:spLocks noChangeAspect="1" noChangeArrowheads="1"/>
          </p:cNvSpPr>
          <p:nvPr/>
        </p:nvSpPr>
        <p:spPr bwMode="auto">
          <a:xfrm>
            <a:off x="1439863" y="3046413"/>
            <a:ext cx="604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t>80</a:t>
            </a:r>
          </a:p>
        </p:txBody>
      </p:sp>
      <p:sp>
        <p:nvSpPr>
          <p:cNvPr id="68" name="Text Box 5"/>
          <p:cNvSpPr txBox="1">
            <a:spLocks noChangeAspect="1" noChangeArrowheads="1"/>
          </p:cNvSpPr>
          <p:nvPr/>
        </p:nvSpPr>
        <p:spPr bwMode="auto">
          <a:xfrm>
            <a:off x="1439863" y="3717925"/>
            <a:ext cx="604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dirty="0" smtClean="0">
                <a:ln>
                  <a:noFill/>
                </a:ln>
                <a:solidFill>
                  <a:srgbClr val="FFFFFF"/>
                </a:solidFill>
                <a:effectLst/>
                <a:uLnTx/>
                <a:uFillTx/>
                <a:latin typeface="Arial" pitchFamily="34" charset="0"/>
                <a:ea typeface="+mn-ea"/>
                <a:cs typeface="Arial" pitchFamily="34" charset="0"/>
              </a:rPr>
              <a:t>70</a:t>
            </a:r>
          </a:p>
        </p:txBody>
      </p:sp>
      <p:sp>
        <p:nvSpPr>
          <p:cNvPr id="69" name="Text Box 6"/>
          <p:cNvSpPr txBox="1">
            <a:spLocks noChangeAspect="1" noChangeArrowheads="1"/>
          </p:cNvSpPr>
          <p:nvPr/>
        </p:nvSpPr>
        <p:spPr bwMode="auto">
          <a:xfrm>
            <a:off x="1439863" y="4394200"/>
            <a:ext cx="604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t>60</a:t>
            </a:r>
          </a:p>
        </p:txBody>
      </p:sp>
      <p:sp>
        <p:nvSpPr>
          <p:cNvPr id="70" name="Text Box 7"/>
          <p:cNvSpPr txBox="1">
            <a:spLocks noChangeAspect="1" noChangeArrowheads="1"/>
          </p:cNvSpPr>
          <p:nvPr/>
        </p:nvSpPr>
        <p:spPr bwMode="auto">
          <a:xfrm>
            <a:off x="1439863" y="5053013"/>
            <a:ext cx="604837"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t>50</a:t>
            </a:r>
          </a:p>
        </p:txBody>
      </p:sp>
      <p:sp>
        <p:nvSpPr>
          <p:cNvPr id="71" name="Text Box 8"/>
          <p:cNvSpPr txBox="1">
            <a:spLocks noChangeAspect="1" noChangeArrowheads="1"/>
          </p:cNvSpPr>
          <p:nvPr/>
        </p:nvSpPr>
        <p:spPr bwMode="auto">
          <a:xfrm>
            <a:off x="1808163" y="5334000"/>
            <a:ext cx="652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t>0</a:t>
            </a:r>
          </a:p>
        </p:txBody>
      </p:sp>
      <p:sp>
        <p:nvSpPr>
          <p:cNvPr id="72" name="Text Box 9"/>
          <p:cNvSpPr txBox="1">
            <a:spLocks noChangeAspect="1" noChangeArrowheads="1"/>
          </p:cNvSpPr>
          <p:nvPr/>
        </p:nvSpPr>
        <p:spPr bwMode="auto">
          <a:xfrm>
            <a:off x="3028950" y="5334000"/>
            <a:ext cx="652463"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t>200</a:t>
            </a:r>
          </a:p>
        </p:txBody>
      </p:sp>
      <p:sp>
        <p:nvSpPr>
          <p:cNvPr id="73" name="Text Box 10"/>
          <p:cNvSpPr txBox="1">
            <a:spLocks noChangeAspect="1" noChangeArrowheads="1"/>
          </p:cNvSpPr>
          <p:nvPr/>
        </p:nvSpPr>
        <p:spPr bwMode="auto">
          <a:xfrm>
            <a:off x="4148138" y="5334000"/>
            <a:ext cx="652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t>300</a:t>
            </a:r>
          </a:p>
        </p:txBody>
      </p:sp>
      <p:sp>
        <p:nvSpPr>
          <p:cNvPr id="74" name="Text Box 11"/>
          <p:cNvSpPr txBox="1">
            <a:spLocks noChangeAspect="1" noChangeArrowheads="1"/>
          </p:cNvSpPr>
          <p:nvPr/>
        </p:nvSpPr>
        <p:spPr bwMode="auto">
          <a:xfrm>
            <a:off x="5276850" y="5335588"/>
            <a:ext cx="652463"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t>450</a:t>
            </a:r>
          </a:p>
        </p:txBody>
      </p:sp>
      <p:sp>
        <p:nvSpPr>
          <p:cNvPr id="75" name="Text Box 12"/>
          <p:cNvSpPr txBox="1">
            <a:spLocks noChangeAspect="1" noChangeArrowheads="1"/>
          </p:cNvSpPr>
          <p:nvPr/>
        </p:nvSpPr>
        <p:spPr bwMode="auto">
          <a:xfrm>
            <a:off x="6494463" y="5337175"/>
            <a:ext cx="652462"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t>600</a:t>
            </a:r>
          </a:p>
        </p:txBody>
      </p:sp>
      <p:grpSp>
        <p:nvGrpSpPr>
          <p:cNvPr id="76" name="Group 13"/>
          <p:cNvGrpSpPr>
            <a:grpSpLocks/>
          </p:cNvGrpSpPr>
          <p:nvPr/>
        </p:nvGrpSpPr>
        <p:grpSpPr bwMode="auto">
          <a:xfrm>
            <a:off x="2036763" y="1876425"/>
            <a:ext cx="4789487" cy="3490913"/>
            <a:chOff x="2267" y="808"/>
            <a:chExt cx="2810" cy="2009"/>
          </a:xfrm>
        </p:grpSpPr>
        <p:grpSp>
          <p:nvGrpSpPr>
            <p:cNvPr id="77" name="Group 14"/>
            <p:cNvGrpSpPr>
              <a:grpSpLocks/>
            </p:cNvGrpSpPr>
            <p:nvPr/>
          </p:nvGrpSpPr>
          <p:grpSpPr bwMode="auto">
            <a:xfrm>
              <a:off x="2267" y="808"/>
              <a:ext cx="62" cy="1988"/>
              <a:chOff x="2267" y="808"/>
              <a:chExt cx="62" cy="1988"/>
            </a:xfrm>
          </p:grpSpPr>
          <p:sp>
            <p:nvSpPr>
              <p:cNvPr id="88" name="Line 15"/>
              <p:cNvSpPr>
                <a:spLocks noChangeShapeType="1"/>
              </p:cNvSpPr>
              <p:nvPr/>
            </p:nvSpPr>
            <p:spPr bwMode="auto">
              <a:xfrm>
                <a:off x="2329" y="808"/>
                <a:ext cx="0" cy="1988"/>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89" name="Line 16"/>
              <p:cNvSpPr>
                <a:spLocks noChangeAspect="1" noChangeShapeType="1"/>
              </p:cNvSpPr>
              <p:nvPr/>
            </p:nvSpPr>
            <p:spPr bwMode="auto">
              <a:xfrm>
                <a:off x="2267" y="809"/>
                <a:ext cx="6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90" name="Line 17"/>
              <p:cNvSpPr>
                <a:spLocks noChangeAspect="1" noChangeShapeType="1"/>
              </p:cNvSpPr>
              <p:nvPr/>
            </p:nvSpPr>
            <p:spPr bwMode="auto">
              <a:xfrm>
                <a:off x="2267" y="997"/>
                <a:ext cx="6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91" name="Line 18"/>
              <p:cNvSpPr>
                <a:spLocks noChangeAspect="1" noChangeShapeType="1"/>
              </p:cNvSpPr>
              <p:nvPr/>
            </p:nvSpPr>
            <p:spPr bwMode="auto">
              <a:xfrm>
                <a:off x="2267" y="1577"/>
                <a:ext cx="6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92" name="Line 19"/>
              <p:cNvSpPr>
                <a:spLocks noChangeAspect="1" noChangeShapeType="1"/>
              </p:cNvSpPr>
              <p:nvPr/>
            </p:nvSpPr>
            <p:spPr bwMode="auto">
              <a:xfrm>
                <a:off x="2267" y="1778"/>
                <a:ext cx="6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93" name="Line 20"/>
              <p:cNvSpPr>
                <a:spLocks noChangeAspect="1" noChangeShapeType="1"/>
              </p:cNvSpPr>
              <p:nvPr/>
            </p:nvSpPr>
            <p:spPr bwMode="auto">
              <a:xfrm>
                <a:off x="2267" y="2355"/>
                <a:ext cx="6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94" name="Line 21"/>
              <p:cNvSpPr>
                <a:spLocks noChangeAspect="1" noChangeShapeType="1"/>
              </p:cNvSpPr>
              <p:nvPr/>
            </p:nvSpPr>
            <p:spPr bwMode="auto">
              <a:xfrm>
                <a:off x="2267" y="2546"/>
                <a:ext cx="6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95" name="Line 22"/>
              <p:cNvSpPr>
                <a:spLocks noChangeAspect="1" noChangeShapeType="1"/>
              </p:cNvSpPr>
              <p:nvPr/>
            </p:nvSpPr>
            <p:spPr bwMode="auto">
              <a:xfrm>
                <a:off x="2267" y="2159"/>
                <a:ext cx="6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96" name="Line 23"/>
              <p:cNvSpPr>
                <a:spLocks noChangeAspect="1" noChangeShapeType="1"/>
              </p:cNvSpPr>
              <p:nvPr/>
            </p:nvSpPr>
            <p:spPr bwMode="auto">
              <a:xfrm>
                <a:off x="2268" y="1967"/>
                <a:ext cx="6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97" name="Line 24"/>
              <p:cNvSpPr>
                <a:spLocks noChangeAspect="1" noChangeShapeType="1"/>
              </p:cNvSpPr>
              <p:nvPr/>
            </p:nvSpPr>
            <p:spPr bwMode="auto">
              <a:xfrm>
                <a:off x="2269" y="1385"/>
                <a:ext cx="59"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98" name="Line 25"/>
              <p:cNvSpPr>
                <a:spLocks noChangeAspect="1" noChangeShapeType="1"/>
              </p:cNvSpPr>
              <p:nvPr/>
            </p:nvSpPr>
            <p:spPr bwMode="auto">
              <a:xfrm>
                <a:off x="2267" y="1193"/>
                <a:ext cx="60"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grpSp>
        <p:grpSp>
          <p:nvGrpSpPr>
            <p:cNvPr id="78" name="Group 26"/>
            <p:cNvGrpSpPr>
              <a:grpSpLocks/>
            </p:cNvGrpSpPr>
            <p:nvPr/>
          </p:nvGrpSpPr>
          <p:grpSpPr bwMode="auto">
            <a:xfrm>
              <a:off x="2270" y="2741"/>
              <a:ext cx="2807" cy="76"/>
              <a:chOff x="2270" y="2741"/>
              <a:chExt cx="2807" cy="76"/>
            </a:xfrm>
          </p:grpSpPr>
          <p:sp>
            <p:nvSpPr>
              <p:cNvPr id="79" name="Line 27"/>
              <p:cNvSpPr>
                <a:spLocks noChangeShapeType="1"/>
              </p:cNvSpPr>
              <p:nvPr/>
            </p:nvSpPr>
            <p:spPr bwMode="auto">
              <a:xfrm>
                <a:off x="2270" y="2743"/>
                <a:ext cx="2807" cy="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80" name="Line 28"/>
              <p:cNvSpPr>
                <a:spLocks noChangeAspect="1" noChangeShapeType="1"/>
              </p:cNvSpPr>
              <p:nvPr/>
            </p:nvSpPr>
            <p:spPr bwMode="auto">
              <a:xfrm>
                <a:off x="3046" y="2743"/>
                <a:ext cx="0" cy="7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81" name="Line 29"/>
              <p:cNvSpPr>
                <a:spLocks noChangeAspect="1" noChangeShapeType="1"/>
              </p:cNvSpPr>
              <p:nvPr/>
            </p:nvSpPr>
            <p:spPr bwMode="auto">
              <a:xfrm>
                <a:off x="3703" y="2744"/>
                <a:ext cx="0" cy="7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82" name="Line 30"/>
              <p:cNvSpPr>
                <a:spLocks noChangeAspect="1" noChangeShapeType="1"/>
              </p:cNvSpPr>
              <p:nvPr/>
            </p:nvSpPr>
            <p:spPr bwMode="auto">
              <a:xfrm>
                <a:off x="4363" y="2747"/>
                <a:ext cx="0" cy="7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83" name="Line 31"/>
              <p:cNvSpPr>
                <a:spLocks noChangeAspect="1" noChangeShapeType="1"/>
              </p:cNvSpPr>
              <p:nvPr/>
            </p:nvSpPr>
            <p:spPr bwMode="auto">
              <a:xfrm>
                <a:off x="5076" y="2744"/>
                <a:ext cx="0" cy="71"/>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84" name="Line 32"/>
              <p:cNvSpPr>
                <a:spLocks noChangeAspect="1" noChangeShapeType="1"/>
              </p:cNvSpPr>
              <p:nvPr/>
            </p:nvSpPr>
            <p:spPr bwMode="auto">
              <a:xfrm>
                <a:off x="3379" y="2741"/>
                <a:ext cx="0" cy="7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85" name="Line 33"/>
              <p:cNvSpPr>
                <a:spLocks noChangeAspect="1" noChangeShapeType="1"/>
              </p:cNvSpPr>
              <p:nvPr/>
            </p:nvSpPr>
            <p:spPr bwMode="auto">
              <a:xfrm>
                <a:off x="2690" y="2742"/>
                <a:ext cx="0" cy="7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86" name="Line 34"/>
              <p:cNvSpPr>
                <a:spLocks noChangeAspect="1" noChangeShapeType="1"/>
              </p:cNvSpPr>
              <p:nvPr/>
            </p:nvSpPr>
            <p:spPr bwMode="auto">
              <a:xfrm>
                <a:off x="4026" y="2745"/>
                <a:ext cx="0" cy="7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87" name="Line 35"/>
              <p:cNvSpPr>
                <a:spLocks noChangeAspect="1" noChangeShapeType="1"/>
              </p:cNvSpPr>
              <p:nvPr/>
            </p:nvSpPr>
            <p:spPr bwMode="auto">
              <a:xfrm>
                <a:off x="4725" y="2746"/>
                <a:ext cx="0" cy="70"/>
              </a:xfrm>
              <a:prstGeom prst="line">
                <a:avLst/>
              </a:prstGeom>
              <a:noFill/>
              <a:ln w="19050">
                <a:solidFill>
                  <a:srgbClr val="FFFFFF"/>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grpSp>
      </p:grpSp>
      <p:sp>
        <p:nvSpPr>
          <p:cNvPr id="99" name="Text Box 36"/>
          <p:cNvSpPr txBox="1">
            <a:spLocks noChangeAspect="1" noChangeArrowheads="1"/>
          </p:cNvSpPr>
          <p:nvPr/>
        </p:nvSpPr>
        <p:spPr bwMode="auto">
          <a:xfrm>
            <a:off x="1074738" y="1708150"/>
            <a:ext cx="604837"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r" defTabSz="914400" rtl="0" eaLnBrk="1" fontAlgn="base" latinLnBrk="0" hangingPunct="1">
              <a:lnSpc>
                <a:spcPct val="100000"/>
              </a:lnSpc>
              <a:spcBef>
                <a:spcPct val="50000"/>
              </a:spcBef>
              <a:spcAft>
                <a:spcPct val="0"/>
              </a:spcAft>
              <a:buClrTx/>
              <a:buSzTx/>
              <a:buFontTx/>
              <a:buNone/>
              <a:tabLst/>
              <a:defRPr/>
            </a:pPr>
            <a:r>
              <a:rPr kumimoji="0" lang="it-IT" sz="1800" b="0" i="0" u="none" strike="noStrike" kern="1200" cap="none" spc="0" normalizeH="0" baseline="0" noProof="0" smtClean="0">
                <a:ln>
                  <a:noFill/>
                </a:ln>
                <a:solidFill>
                  <a:srgbClr val="FFFFFF"/>
                </a:solidFill>
                <a:effectLst/>
                <a:uLnTx/>
                <a:uFillTx/>
                <a:latin typeface="Arial" pitchFamily="34" charset="0"/>
                <a:ea typeface="+mn-ea"/>
                <a:cs typeface="Arial" pitchFamily="34" charset="0"/>
              </a:rPr>
              <a:t>%</a:t>
            </a:r>
          </a:p>
        </p:txBody>
      </p:sp>
      <p:sp>
        <p:nvSpPr>
          <p:cNvPr id="100" name="Line 37"/>
          <p:cNvSpPr>
            <a:spLocks noChangeShapeType="1"/>
          </p:cNvSpPr>
          <p:nvPr/>
        </p:nvSpPr>
        <p:spPr bwMode="auto">
          <a:xfrm>
            <a:off x="2590800" y="4237038"/>
            <a:ext cx="473075" cy="0"/>
          </a:xfrm>
          <a:prstGeom prst="line">
            <a:avLst/>
          </a:prstGeom>
          <a:noFill/>
          <a:ln w="28575">
            <a:solidFill>
              <a:srgbClr val="33CC33"/>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101" name="Line 38"/>
          <p:cNvSpPr>
            <a:spLocks noChangeShapeType="1"/>
          </p:cNvSpPr>
          <p:nvPr/>
        </p:nvSpPr>
        <p:spPr bwMode="auto">
          <a:xfrm>
            <a:off x="2586038" y="4592638"/>
            <a:ext cx="473075" cy="0"/>
          </a:xfrm>
          <a:prstGeom prst="line">
            <a:avLst/>
          </a:prstGeom>
          <a:noFill/>
          <a:ln w="28575">
            <a:solidFill>
              <a:srgbClr val="FF0000"/>
            </a:solidFill>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102" name="Text Box 39"/>
          <p:cNvSpPr txBox="1">
            <a:spLocks noChangeArrowheads="1"/>
          </p:cNvSpPr>
          <p:nvPr/>
        </p:nvSpPr>
        <p:spPr bwMode="auto">
          <a:xfrm>
            <a:off x="3105150" y="4094163"/>
            <a:ext cx="1573213"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smtClean="0">
                <a:ln>
                  <a:noFill/>
                </a:ln>
                <a:solidFill>
                  <a:srgbClr val="FFFFFF"/>
                </a:solidFill>
                <a:effectLst/>
                <a:uLnTx/>
                <a:uFillTx/>
                <a:latin typeface="Arial" pitchFamily="34" charset="0"/>
                <a:ea typeface="+mn-ea"/>
                <a:cs typeface="+mn-cs"/>
              </a:rPr>
              <a:t>Dual therapy</a:t>
            </a:r>
            <a:endParaRPr kumimoji="0" lang="it-IT" sz="1600" b="0" i="0" u="none" strike="noStrike" kern="0" cap="none" spc="0" normalizeH="0" baseline="0" noProof="0" smtClean="0">
              <a:ln>
                <a:noFill/>
              </a:ln>
              <a:solidFill>
                <a:srgbClr val="FFFFFF"/>
              </a:solidFill>
              <a:effectLst/>
              <a:uLnTx/>
              <a:uFillTx/>
              <a:latin typeface="Arial" pitchFamily="34" charset="0"/>
              <a:ea typeface="+mn-ea"/>
              <a:cs typeface="+mn-cs"/>
            </a:endParaRPr>
          </a:p>
        </p:txBody>
      </p:sp>
      <p:sp>
        <p:nvSpPr>
          <p:cNvPr id="103" name="Text Box 40"/>
          <p:cNvSpPr txBox="1">
            <a:spLocks noChangeArrowheads="1"/>
          </p:cNvSpPr>
          <p:nvPr/>
        </p:nvSpPr>
        <p:spPr bwMode="auto">
          <a:xfrm>
            <a:off x="3105150" y="4419600"/>
            <a:ext cx="272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smtClean="0">
                <a:ln>
                  <a:noFill/>
                </a:ln>
                <a:solidFill>
                  <a:srgbClr val="FFFFFF"/>
                </a:solidFill>
                <a:effectLst/>
                <a:uLnTx/>
                <a:uFillTx/>
                <a:latin typeface="Arial" pitchFamily="34" charset="0"/>
                <a:ea typeface="+mn-ea"/>
                <a:cs typeface="+mn-cs"/>
              </a:rPr>
              <a:t>Triple therapy (INR: 2.0-2.5)</a:t>
            </a:r>
            <a:endParaRPr kumimoji="0" lang="it-IT" sz="1600" b="0" i="0" u="none" strike="noStrike" kern="0" cap="none" spc="0" normalizeH="0" baseline="0" noProof="0" smtClean="0">
              <a:ln>
                <a:noFill/>
              </a:ln>
              <a:solidFill>
                <a:srgbClr val="FFFFFF"/>
              </a:solidFill>
              <a:effectLst/>
              <a:uLnTx/>
              <a:uFillTx/>
              <a:latin typeface="Arial" pitchFamily="34" charset="0"/>
              <a:ea typeface="+mn-ea"/>
              <a:cs typeface="+mn-cs"/>
            </a:endParaRPr>
          </a:p>
        </p:txBody>
      </p:sp>
      <p:sp>
        <p:nvSpPr>
          <p:cNvPr id="104" name="Text Box 43"/>
          <p:cNvSpPr txBox="1">
            <a:spLocks noChangeArrowheads="1"/>
          </p:cNvSpPr>
          <p:nvPr/>
        </p:nvSpPr>
        <p:spPr bwMode="auto">
          <a:xfrm>
            <a:off x="6338888" y="1855788"/>
            <a:ext cx="1357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sz="1600" b="0" i="0" u="none" strike="noStrike" kern="1200" cap="none" spc="0" normalizeH="0" baseline="0" noProof="0" dirty="0" smtClean="0">
                <a:ln>
                  <a:noFill/>
                </a:ln>
                <a:solidFill>
                  <a:srgbClr val="FFFFFF"/>
                </a:solidFill>
                <a:effectLst/>
                <a:uLnTx/>
                <a:uFillTx/>
                <a:latin typeface="Arial" pitchFamily="34" charset="0"/>
                <a:ea typeface="+mn-ea"/>
                <a:cs typeface="Times New Roman" pitchFamily="18" charset="0"/>
              </a:rPr>
              <a:t>95.1 %</a:t>
            </a:r>
          </a:p>
        </p:txBody>
      </p:sp>
      <p:sp>
        <p:nvSpPr>
          <p:cNvPr id="105" name="Text Box 44"/>
          <p:cNvSpPr txBox="1">
            <a:spLocks noChangeArrowheads="1"/>
          </p:cNvSpPr>
          <p:nvPr/>
        </p:nvSpPr>
        <p:spPr bwMode="auto">
          <a:xfrm>
            <a:off x="6338888" y="2289175"/>
            <a:ext cx="1357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sz="1600" b="0" i="0" u="none" strike="noStrike" kern="1200" cap="none" spc="0" normalizeH="0" baseline="0" noProof="0" smtClean="0">
                <a:ln>
                  <a:noFill/>
                </a:ln>
                <a:solidFill>
                  <a:srgbClr val="FFFFFF"/>
                </a:solidFill>
                <a:effectLst/>
                <a:uLnTx/>
                <a:uFillTx/>
                <a:latin typeface="Arial" pitchFamily="34" charset="0"/>
                <a:ea typeface="+mn-ea"/>
                <a:cs typeface="Times New Roman" pitchFamily="18" charset="0"/>
              </a:rPr>
              <a:t>95.1 %</a:t>
            </a:r>
          </a:p>
        </p:txBody>
      </p:sp>
      <p:sp>
        <p:nvSpPr>
          <p:cNvPr id="106" name="Text Box 45"/>
          <p:cNvSpPr txBox="1">
            <a:spLocks noChangeArrowheads="1"/>
          </p:cNvSpPr>
          <p:nvPr/>
        </p:nvSpPr>
        <p:spPr bwMode="auto">
          <a:xfrm>
            <a:off x="3533775" y="5734050"/>
            <a:ext cx="1573213"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0" cap="none" spc="0" normalizeH="0" baseline="0" noProof="0" smtClean="0">
                <a:ln>
                  <a:noFill/>
                </a:ln>
                <a:solidFill>
                  <a:srgbClr val="FFFFFF"/>
                </a:solidFill>
                <a:effectLst/>
                <a:uLnTx/>
                <a:uFillTx/>
                <a:latin typeface="Arial" pitchFamily="34" charset="0"/>
                <a:ea typeface="+mn-ea"/>
                <a:cs typeface="+mn-cs"/>
              </a:rPr>
              <a:t>Days</a:t>
            </a:r>
            <a:endParaRPr kumimoji="0" lang="it-IT" sz="2000" b="0" i="0" u="none" strike="noStrike" kern="0" cap="none" spc="0" normalizeH="0" baseline="0" noProof="0" smtClean="0">
              <a:ln>
                <a:noFill/>
              </a:ln>
              <a:solidFill>
                <a:srgbClr val="FFFFFF"/>
              </a:solidFill>
              <a:effectLst/>
              <a:uLnTx/>
              <a:uFillTx/>
              <a:latin typeface="Arial" pitchFamily="34" charset="0"/>
              <a:ea typeface="+mn-ea"/>
              <a:cs typeface="+mn-cs"/>
            </a:endParaRPr>
          </a:p>
        </p:txBody>
      </p:sp>
      <p:sp>
        <p:nvSpPr>
          <p:cNvPr id="107" name="Text Box 46"/>
          <p:cNvSpPr txBox="1">
            <a:spLocks noChangeArrowheads="1"/>
          </p:cNvSpPr>
          <p:nvPr/>
        </p:nvSpPr>
        <p:spPr bwMode="auto">
          <a:xfrm rot="-5400000">
            <a:off x="-463550" y="3513138"/>
            <a:ext cx="3609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en-US" sz="2000" b="0" i="0" u="none" strike="noStrike" kern="0" cap="none" spc="0" normalizeH="0" baseline="0" noProof="0" smtClean="0">
                <a:ln>
                  <a:noFill/>
                </a:ln>
                <a:solidFill>
                  <a:srgbClr val="FFFFFF"/>
                </a:solidFill>
                <a:effectLst/>
                <a:uLnTx/>
                <a:uFillTx/>
                <a:latin typeface="Arial" pitchFamily="34" charset="0"/>
                <a:ea typeface="+mn-ea"/>
                <a:cs typeface="+mn-cs"/>
              </a:rPr>
              <a:t>Bleeding event free survival</a:t>
            </a:r>
            <a:endParaRPr kumimoji="0" lang="it-IT" sz="2000" b="0" i="0" u="none" strike="noStrike" kern="0" cap="none" spc="0" normalizeH="0" baseline="0" noProof="0" smtClean="0">
              <a:ln>
                <a:noFill/>
              </a:ln>
              <a:solidFill>
                <a:srgbClr val="FFFFFF"/>
              </a:solidFill>
              <a:effectLst/>
              <a:uLnTx/>
              <a:uFillTx/>
              <a:latin typeface="Arial" pitchFamily="34" charset="0"/>
              <a:ea typeface="+mn-ea"/>
              <a:cs typeface="+mn-cs"/>
            </a:endParaRPr>
          </a:p>
        </p:txBody>
      </p:sp>
      <p:sp>
        <p:nvSpPr>
          <p:cNvPr id="108" name="Line 47"/>
          <p:cNvSpPr>
            <a:spLocks noChangeShapeType="1"/>
          </p:cNvSpPr>
          <p:nvPr/>
        </p:nvSpPr>
        <p:spPr bwMode="auto">
          <a:xfrm>
            <a:off x="2597150" y="4930775"/>
            <a:ext cx="473075" cy="0"/>
          </a:xfrm>
          <a:prstGeom prst="line">
            <a:avLst/>
          </a:prstGeom>
          <a:noFill/>
          <a:ln w="28575">
            <a:solidFill>
              <a:srgbClr val="FF0000"/>
            </a:solidFill>
            <a:prstDash val="dash"/>
            <a:round/>
            <a:headEnd/>
            <a:tailEnd/>
          </a:ln>
          <a:effectLst>
            <a:outerShdw dist="17961" dir="2700000" algn="ctr" rotWithShape="0">
              <a:srgbClr val="000000"/>
            </a:outerShdw>
          </a:effectLst>
          <a:extLst>
            <a:ext uri="{909E8E84-426E-40DD-AFC4-6F175D3DCCD1}">
              <a14:hiddenFill xmlns:a14="http://schemas.microsoft.com/office/drawing/2010/main">
                <a:no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109" name="Text Box 48"/>
          <p:cNvSpPr txBox="1">
            <a:spLocks noChangeArrowheads="1"/>
          </p:cNvSpPr>
          <p:nvPr/>
        </p:nvSpPr>
        <p:spPr bwMode="auto">
          <a:xfrm>
            <a:off x="3109913" y="4778375"/>
            <a:ext cx="272097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US" sz="1600" b="0" i="0" u="none" strike="noStrike" kern="0" cap="none" spc="0" normalizeH="0" baseline="0" noProof="0" smtClean="0">
                <a:ln>
                  <a:noFill/>
                </a:ln>
                <a:solidFill>
                  <a:srgbClr val="FFFFFF"/>
                </a:solidFill>
                <a:effectLst/>
                <a:uLnTx/>
                <a:uFillTx/>
                <a:latin typeface="Arial" pitchFamily="34" charset="0"/>
                <a:ea typeface="+mn-ea"/>
                <a:cs typeface="+mn-cs"/>
              </a:rPr>
              <a:t>Triple therapy (INR </a:t>
            </a:r>
            <a:r>
              <a:rPr kumimoji="0" lang="en-US" sz="1600" b="0" i="0" u="none" strike="noStrike" kern="0" cap="none" spc="0" normalizeH="0" baseline="0" noProof="0" smtClean="0">
                <a:ln>
                  <a:noFill/>
                </a:ln>
                <a:solidFill>
                  <a:srgbClr val="FFFFFF"/>
                </a:solidFill>
                <a:effectLst/>
                <a:uLnTx/>
                <a:uFillTx/>
                <a:latin typeface="Arial" pitchFamily="34" charset="0"/>
                <a:ea typeface="+mn-ea"/>
                <a:cs typeface="Arial" pitchFamily="34" charset="0"/>
              </a:rPr>
              <a:t>&gt; </a:t>
            </a:r>
            <a:r>
              <a:rPr kumimoji="0" lang="en-US" sz="1600" b="0" i="0" u="none" strike="noStrike" kern="0" cap="none" spc="0" normalizeH="0" baseline="0" noProof="0" smtClean="0">
                <a:ln>
                  <a:noFill/>
                </a:ln>
                <a:solidFill>
                  <a:srgbClr val="FFFFFF"/>
                </a:solidFill>
                <a:effectLst/>
                <a:uLnTx/>
                <a:uFillTx/>
                <a:latin typeface="Arial" pitchFamily="34" charset="0"/>
                <a:ea typeface="+mn-ea"/>
                <a:cs typeface="+mn-cs"/>
              </a:rPr>
              <a:t>2.5)</a:t>
            </a:r>
            <a:endParaRPr kumimoji="0" lang="it-IT" sz="1600" b="0" i="0" u="none" strike="noStrike" kern="0" cap="none" spc="0" normalizeH="0" baseline="0" noProof="0" smtClean="0">
              <a:ln>
                <a:noFill/>
              </a:ln>
              <a:solidFill>
                <a:srgbClr val="FFFFFF"/>
              </a:solidFill>
              <a:effectLst/>
              <a:uLnTx/>
              <a:uFillTx/>
              <a:latin typeface="Arial" pitchFamily="34" charset="0"/>
              <a:ea typeface="+mn-ea"/>
              <a:cs typeface="+mn-cs"/>
            </a:endParaRPr>
          </a:p>
        </p:txBody>
      </p:sp>
      <p:sp>
        <p:nvSpPr>
          <p:cNvPr id="110" name="Freeform 49"/>
          <p:cNvSpPr>
            <a:spLocks/>
          </p:cNvSpPr>
          <p:nvPr/>
        </p:nvSpPr>
        <p:spPr bwMode="auto">
          <a:xfrm>
            <a:off x="2159000" y="1879600"/>
            <a:ext cx="4651375" cy="327025"/>
          </a:xfrm>
          <a:custGeom>
            <a:avLst/>
            <a:gdLst>
              <a:gd name="T0" fmla="*/ 0 w 2930"/>
              <a:gd name="T1" fmla="*/ 0 h 206"/>
              <a:gd name="T2" fmla="*/ 0 w 2930"/>
              <a:gd name="T3" fmla="*/ 66675 h 206"/>
              <a:gd name="T4" fmla="*/ 19050 w 2930"/>
              <a:gd name="T5" fmla="*/ 66675 h 206"/>
              <a:gd name="T6" fmla="*/ 22225 w 2930"/>
              <a:gd name="T7" fmla="*/ 127000 h 206"/>
              <a:gd name="T8" fmla="*/ 406400 w 2930"/>
              <a:gd name="T9" fmla="*/ 127000 h 206"/>
              <a:gd name="T10" fmla="*/ 406400 w 2930"/>
              <a:gd name="T11" fmla="*/ 193675 h 206"/>
              <a:gd name="T12" fmla="*/ 850900 w 2930"/>
              <a:gd name="T13" fmla="*/ 193675 h 206"/>
              <a:gd name="T14" fmla="*/ 850900 w 2930"/>
              <a:gd name="T15" fmla="*/ 257175 h 206"/>
              <a:gd name="T16" fmla="*/ 1438275 w 2930"/>
              <a:gd name="T17" fmla="*/ 257175 h 206"/>
              <a:gd name="T18" fmla="*/ 1438275 w 2930"/>
              <a:gd name="T19" fmla="*/ 327025 h 206"/>
              <a:gd name="T20" fmla="*/ 4651375 w 2930"/>
              <a:gd name="T21" fmla="*/ 323850 h 20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930" h="206">
                <a:moveTo>
                  <a:pt x="0" y="0"/>
                </a:moveTo>
                <a:lnTo>
                  <a:pt x="0" y="42"/>
                </a:lnTo>
                <a:lnTo>
                  <a:pt x="12" y="42"/>
                </a:lnTo>
                <a:lnTo>
                  <a:pt x="14" y="80"/>
                </a:lnTo>
                <a:lnTo>
                  <a:pt x="256" y="80"/>
                </a:lnTo>
                <a:lnTo>
                  <a:pt x="256" y="122"/>
                </a:lnTo>
                <a:lnTo>
                  <a:pt x="536" y="122"/>
                </a:lnTo>
                <a:lnTo>
                  <a:pt x="536" y="162"/>
                </a:lnTo>
                <a:lnTo>
                  <a:pt x="906" y="162"/>
                </a:lnTo>
                <a:lnTo>
                  <a:pt x="906" y="206"/>
                </a:lnTo>
                <a:lnTo>
                  <a:pt x="2930" y="204"/>
                </a:lnTo>
              </a:path>
            </a:pathLst>
          </a:custGeom>
          <a:noFill/>
          <a:ln w="28575" cap="flat" cmpd="sng">
            <a:solidFill>
              <a:srgbClr val="33CC33"/>
            </a:solidFill>
            <a:prstDash val="solid"/>
            <a:round/>
            <a:headEnd type="none" w="med" len="med"/>
            <a:tailEnd type="none" w="med" len="me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111" name="Text Box 52"/>
          <p:cNvSpPr txBox="1">
            <a:spLocks noChangeArrowheads="1"/>
          </p:cNvSpPr>
          <p:nvPr/>
        </p:nvSpPr>
        <p:spPr bwMode="auto">
          <a:xfrm>
            <a:off x="6338888" y="4160838"/>
            <a:ext cx="1357312"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sz="1600" b="0" i="0" u="none" strike="noStrike" kern="1200" cap="none" spc="0" normalizeH="0" baseline="0" noProof="0" smtClean="0">
                <a:ln>
                  <a:noFill/>
                </a:ln>
                <a:solidFill>
                  <a:srgbClr val="FFFFFF"/>
                </a:solidFill>
                <a:effectLst/>
                <a:uLnTx/>
                <a:uFillTx/>
                <a:latin typeface="Arial" pitchFamily="34" charset="0"/>
                <a:ea typeface="+mn-ea"/>
                <a:cs typeface="Times New Roman" pitchFamily="18" charset="0"/>
              </a:rPr>
              <a:t>66.7 %</a:t>
            </a:r>
          </a:p>
        </p:txBody>
      </p:sp>
      <p:sp>
        <p:nvSpPr>
          <p:cNvPr id="112" name="Rectangle 54"/>
          <p:cNvSpPr>
            <a:spLocks noChangeArrowheads="1"/>
          </p:cNvSpPr>
          <p:nvPr/>
        </p:nvSpPr>
        <p:spPr bwMode="auto">
          <a:xfrm>
            <a:off x="6124575" y="3671888"/>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0" i="0" u="none" strike="noStrike" kern="0" cap="none" spc="0" normalizeH="0" baseline="0" noProof="0" smtClean="0">
                <a:ln>
                  <a:noFill/>
                </a:ln>
                <a:solidFill>
                  <a:srgbClr val="FFFFFF"/>
                </a:solidFill>
                <a:effectLst/>
                <a:uLnTx/>
                <a:uFillTx/>
                <a:latin typeface="Arial"/>
                <a:ea typeface="+mn-ea"/>
                <a:cs typeface="+mn-cs"/>
              </a:rPr>
              <a:t>†</a:t>
            </a:r>
          </a:p>
        </p:txBody>
      </p:sp>
      <p:sp>
        <p:nvSpPr>
          <p:cNvPr id="113" name="Rectangle 55"/>
          <p:cNvSpPr>
            <a:spLocks noChangeArrowheads="1"/>
          </p:cNvSpPr>
          <p:nvPr/>
        </p:nvSpPr>
        <p:spPr bwMode="auto">
          <a:xfrm>
            <a:off x="6124575" y="4162425"/>
            <a:ext cx="3270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it-IT" sz="2000" b="0" i="0" u="none" strike="noStrike" kern="0" cap="none" spc="0" normalizeH="0" baseline="0" noProof="0" smtClean="0">
                <a:ln>
                  <a:noFill/>
                </a:ln>
                <a:solidFill>
                  <a:srgbClr val="FFFFFF"/>
                </a:solidFill>
                <a:effectLst/>
                <a:uLnTx/>
                <a:uFillTx/>
                <a:latin typeface="Arial"/>
                <a:ea typeface="+mn-ea"/>
                <a:cs typeface="+mn-cs"/>
              </a:rPr>
              <a:t>‡</a:t>
            </a:r>
          </a:p>
        </p:txBody>
      </p:sp>
      <p:sp>
        <p:nvSpPr>
          <p:cNvPr id="114" name="Freeform 56"/>
          <p:cNvSpPr>
            <a:spLocks/>
          </p:cNvSpPr>
          <p:nvPr/>
        </p:nvSpPr>
        <p:spPr bwMode="auto">
          <a:xfrm>
            <a:off x="2155825" y="1879600"/>
            <a:ext cx="4673600" cy="323850"/>
          </a:xfrm>
          <a:custGeom>
            <a:avLst/>
            <a:gdLst>
              <a:gd name="T0" fmla="*/ 0 w 2944"/>
              <a:gd name="T1" fmla="*/ 0 h 204"/>
              <a:gd name="T2" fmla="*/ 511175 w 2944"/>
              <a:gd name="T3" fmla="*/ 0 h 204"/>
              <a:gd name="T4" fmla="*/ 511175 w 2944"/>
              <a:gd name="T5" fmla="*/ 82550 h 204"/>
              <a:gd name="T6" fmla="*/ 2584450 w 2944"/>
              <a:gd name="T7" fmla="*/ 82550 h 204"/>
              <a:gd name="T8" fmla="*/ 2584450 w 2944"/>
              <a:gd name="T9" fmla="*/ 161925 h 204"/>
              <a:gd name="T10" fmla="*/ 3149600 w 2944"/>
              <a:gd name="T11" fmla="*/ 161925 h 204"/>
              <a:gd name="T12" fmla="*/ 3149600 w 2944"/>
              <a:gd name="T13" fmla="*/ 244475 h 204"/>
              <a:gd name="T14" fmla="*/ 3181350 w 2944"/>
              <a:gd name="T15" fmla="*/ 244475 h 204"/>
              <a:gd name="T16" fmla="*/ 3181350 w 2944"/>
              <a:gd name="T17" fmla="*/ 323850 h 204"/>
              <a:gd name="T18" fmla="*/ 4673600 w 2944"/>
              <a:gd name="T19" fmla="*/ 323850 h 2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944" h="204">
                <a:moveTo>
                  <a:pt x="0" y="0"/>
                </a:moveTo>
                <a:lnTo>
                  <a:pt x="322" y="0"/>
                </a:lnTo>
                <a:lnTo>
                  <a:pt x="322" y="52"/>
                </a:lnTo>
                <a:lnTo>
                  <a:pt x="1628" y="52"/>
                </a:lnTo>
                <a:lnTo>
                  <a:pt x="1628" y="102"/>
                </a:lnTo>
                <a:lnTo>
                  <a:pt x="1984" y="102"/>
                </a:lnTo>
                <a:lnTo>
                  <a:pt x="1984" y="154"/>
                </a:lnTo>
                <a:lnTo>
                  <a:pt x="2004" y="154"/>
                </a:lnTo>
                <a:lnTo>
                  <a:pt x="2004" y="204"/>
                </a:lnTo>
                <a:lnTo>
                  <a:pt x="2944" y="204"/>
                </a:lnTo>
              </a:path>
            </a:pathLst>
          </a:custGeom>
          <a:noFill/>
          <a:ln w="28575" cap="flat" cmpd="sng">
            <a:solidFill>
              <a:srgbClr val="FF0000"/>
            </a:solidFill>
            <a:prstDash val="solid"/>
            <a:round/>
            <a:headEnd type="none" w="med" len="med"/>
            <a:tailEnd type="none" w="med" len="me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sp>
        <p:nvSpPr>
          <p:cNvPr id="115" name="Freeform 57"/>
          <p:cNvSpPr>
            <a:spLocks/>
          </p:cNvSpPr>
          <p:nvPr/>
        </p:nvSpPr>
        <p:spPr bwMode="auto">
          <a:xfrm>
            <a:off x="2149475" y="1879600"/>
            <a:ext cx="4667250" cy="2225675"/>
          </a:xfrm>
          <a:custGeom>
            <a:avLst/>
            <a:gdLst>
              <a:gd name="T0" fmla="*/ 0 w 2940"/>
              <a:gd name="T1" fmla="*/ 0 h 1402"/>
              <a:gd name="T2" fmla="*/ 31750 w 2940"/>
              <a:gd name="T3" fmla="*/ 0 h 1402"/>
              <a:gd name="T4" fmla="*/ 31750 w 2940"/>
              <a:gd name="T5" fmla="*/ 320675 h 1402"/>
              <a:gd name="T6" fmla="*/ 349250 w 2940"/>
              <a:gd name="T7" fmla="*/ 320675 h 1402"/>
              <a:gd name="T8" fmla="*/ 349250 w 2940"/>
              <a:gd name="T9" fmla="*/ 635000 h 1402"/>
              <a:gd name="T10" fmla="*/ 1123950 w 2940"/>
              <a:gd name="T11" fmla="*/ 635000 h 1402"/>
              <a:gd name="T12" fmla="*/ 1123950 w 2940"/>
              <a:gd name="T13" fmla="*/ 952500 h 1402"/>
              <a:gd name="T14" fmla="*/ 1384300 w 2940"/>
              <a:gd name="T15" fmla="*/ 952500 h 1402"/>
              <a:gd name="T16" fmla="*/ 1384300 w 2940"/>
              <a:gd name="T17" fmla="*/ 1270000 h 1402"/>
              <a:gd name="T18" fmla="*/ 1819275 w 2940"/>
              <a:gd name="T19" fmla="*/ 1270000 h 1402"/>
              <a:gd name="T20" fmla="*/ 1819275 w 2940"/>
              <a:gd name="T21" fmla="*/ 1590675 h 1402"/>
              <a:gd name="T22" fmla="*/ 3203575 w 2940"/>
              <a:gd name="T23" fmla="*/ 1590675 h 1402"/>
              <a:gd name="T24" fmla="*/ 3203575 w 2940"/>
              <a:gd name="T25" fmla="*/ 1908175 h 1402"/>
              <a:gd name="T26" fmla="*/ 3594100 w 2940"/>
              <a:gd name="T27" fmla="*/ 1908175 h 1402"/>
              <a:gd name="T28" fmla="*/ 3594100 w 2940"/>
              <a:gd name="T29" fmla="*/ 2225675 h 1402"/>
              <a:gd name="T30" fmla="*/ 4667250 w 2940"/>
              <a:gd name="T31" fmla="*/ 2225675 h 1402"/>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940" h="1402">
                <a:moveTo>
                  <a:pt x="0" y="0"/>
                </a:moveTo>
                <a:lnTo>
                  <a:pt x="20" y="0"/>
                </a:lnTo>
                <a:lnTo>
                  <a:pt x="20" y="202"/>
                </a:lnTo>
                <a:lnTo>
                  <a:pt x="220" y="202"/>
                </a:lnTo>
                <a:lnTo>
                  <a:pt x="220" y="400"/>
                </a:lnTo>
                <a:lnTo>
                  <a:pt x="708" y="400"/>
                </a:lnTo>
                <a:lnTo>
                  <a:pt x="708" y="600"/>
                </a:lnTo>
                <a:lnTo>
                  <a:pt x="872" y="600"/>
                </a:lnTo>
                <a:lnTo>
                  <a:pt x="872" y="800"/>
                </a:lnTo>
                <a:lnTo>
                  <a:pt x="1146" y="800"/>
                </a:lnTo>
                <a:lnTo>
                  <a:pt x="1146" y="1002"/>
                </a:lnTo>
                <a:lnTo>
                  <a:pt x="2018" y="1002"/>
                </a:lnTo>
                <a:lnTo>
                  <a:pt x="2018" y="1202"/>
                </a:lnTo>
                <a:lnTo>
                  <a:pt x="2264" y="1202"/>
                </a:lnTo>
                <a:lnTo>
                  <a:pt x="2264" y="1402"/>
                </a:lnTo>
                <a:lnTo>
                  <a:pt x="2940" y="1402"/>
                </a:lnTo>
              </a:path>
            </a:pathLst>
          </a:custGeom>
          <a:noFill/>
          <a:ln w="28575" cap="flat" cmpd="sng">
            <a:solidFill>
              <a:srgbClr val="FF0000"/>
            </a:solidFill>
            <a:prstDash val="dash"/>
            <a:round/>
            <a:headEnd type="none" w="med" len="med"/>
            <a:tailEnd type="none" w="med" len="med"/>
          </a:ln>
          <a:effectLst>
            <a:outerShdw dist="17961" dir="2700000" algn="ctr" rotWithShape="0">
              <a:srgbClr val="000000"/>
            </a:outerShdw>
          </a:effectLst>
          <a:extLst>
            <a:ext uri="{909E8E84-426E-40DD-AFC4-6F175D3DCCD1}">
              <a14:hiddenFill xmlns:a14="http://schemas.microsoft.com/office/drawing/2010/main">
                <a:solidFill>
                  <a:srgbClr val="FFFFFF"/>
                </a:solidFill>
              </a14:hiddenFill>
            </a:ext>
          </a:extLst>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800" b="0" i="0" u="none" strike="noStrike" kern="0" cap="none" spc="0" normalizeH="0" baseline="0" noProof="0" smtClean="0">
              <a:ln>
                <a:noFill/>
              </a:ln>
              <a:solidFill>
                <a:srgbClr val="000000"/>
              </a:solidFill>
              <a:effectLst/>
              <a:uLnTx/>
              <a:uFillTx/>
              <a:latin typeface="Arial"/>
              <a:ea typeface="+mn-ea"/>
              <a:cs typeface="+mn-cs"/>
            </a:endParaRPr>
          </a:p>
        </p:txBody>
      </p:sp>
      <p:grpSp>
        <p:nvGrpSpPr>
          <p:cNvPr id="116" name="Group 53"/>
          <p:cNvGrpSpPr>
            <a:grpSpLocks/>
          </p:cNvGrpSpPr>
          <p:nvPr/>
        </p:nvGrpSpPr>
        <p:grpSpPr bwMode="auto">
          <a:xfrm>
            <a:off x="-381000" y="5845175"/>
            <a:ext cx="4884738" cy="663575"/>
            <a:chOff x="2520" y="3312"/>
            <a:chExt cx="3077" cy="418"/>
          </a:xfrm>
        </p:grpSpPr>
        <p:sp>
          <p:nvSpPr>
            <p:cNvPr id="117" name="Text Box 58"/>
            <p:cNvSpPr txBox="1">
              <a:spLocks noChangeArrowheads="1"/>
            </p:cNvSpPr>
            <p:nvPr/>
          </p:nvSpPr>
          <p:spPr bwMode="auto">
            <a:xfrm>
              <a:off x="2520" y="3312"/>
              <a:ext cx="2520"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sz="1400" b="0" i="0" u="none" strike="noStrike" kern="1200" cap="none" spc="0" normalizeH="0" baseline="0" noProof="0" smtClean="0">
                  <a:ln>
                    <a:noFill/>
                  </a:ln>
                  <a:solidFill>
                    <a:srgbClr val="FFFFFF"/>
                  </a:solidFill>
                  <a:effectLst/>
                  <a:uLnTx/>
                  <a:uFillTx/>
                  <a:latin typeface="Arial" pitchFamily="34" charset="0"/>
                  <a:ea typeface="Times New Roman" pitchFamily="18" charset="0"/>
                  <a:cs typeface="Arial" pitchFamily="34" charset="0"/>
                </a:rPr>
                <a:t>† Log Rank, p&lt;0.0001 vs dual therapy</a:t>
              </a:r>
            </a:p>
          </p:txBody>
        </p:sp>
        <p:sp>
          <p:nvSpPr>
            <p:cNvPr id="118" name="Text Box 59"/>
            <p:cNvSpPr txBox="1">
              <a:spLocks noChangeArrowheads="1"/>
            </p:cNvSpPr>
            <p:nvPr/>
          </p:nvSpPr>
          <p:spPr bwMode="auto">
            <a:xfrm>
              <a:off x="2700" y="3538"/>
              <a:ext cx="2897" cy="1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0" fontAlgn="base" latinLnBrk="0" hangingPunct="0">
                <a:lnSpc>
                  <a:spcPct val="100000"/>
                </a:lnSpc>
                <a:spcBef>
                  <a:spcPct val="50000"/>
                </a:spcBef>
                <a:spcAft>
                  <a:spcPct val="0"/>
                </a:spcAft>
                <a:buClrTx/>
                <a:buSzTx/>
                <a:buFontTx/>
                <a:buNone/>
                <a:tabLst/>
                <a:defRPr/>
              </a:pPr>
              <a:r>
                <a:rPr kumimoji="0" lang="it-IT" sz="1400" b="0" i="0" u="none" strike="noStrike" kern="1200" cap="none" spc="0" normalizeH="0" baseline="0" noProof="0" smtClean="0">
                  <a:ln>
                    <a:noFill/>
                  </a:ln>
                  <a:solidFill>
                    <a:srgbClr val="FFFFFF"/>
                  </a:solidFill>
                  <a:effectLst/>
                  <a:uLnTx/>
                  <a:uFillTx/>
                  <a:latin typeface="Arial" pitchFamily="34" charset="0"/>
                  <a:ea typeface="Times New Roman" pitchFamily="18" charset="0"/>
                  <a:cs typeface="Arial" pitchFamily="34" charset="0"/>
                </a:rPr>
                <a:t>‡ Log Rank, p&lt;0.0001 vs triple therapy (INR: 2.0-2.5)</a:t>
              </a:r>
            </a:p>
          </p:txBody>
        </p:sp>
      </p:grpSp>
      <p:sp>
        <p:nvSpPr>
          <p:cNvPr id="119" name="Text Box 57"/>
          <p:cNvSpPr txBox="1">
            <a:spLocks noChangeArrowheads="1"/>
          </p:cNvSpPr>
          <p:nvPr/>
        </p:nvSpPr>
        <p:spPr bwMode="auto">
          <a:xfrm>
            <a:off x="5486401" y="6552426"/>
            <a:ext cx="411479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1" u="none" strike="noStrike" kern="1200" cap="none" spc="0" normalizeH="0" baseline="0" noProof="0" dirty="0" smtClean="0">
                <a:ln>
                  <a:noFill/>
                </a:ln>
                <a:solidFill>
                  <a:srgbClr val="FFFFFF"/>
                </a:solidFill>
                <a:effectLst/>
                <a:uLnTx/>
                <a:uFillTx/>
                <a:latin typeface="Arial"/>
                <a:ea typeface="+mn-ea"/>
                <a:cs typeface="+mn-cs"/>
              </a:rPr>
              <a:t>Rossini &amp; </a:t>
            </a:r>
            <a:r>
              <a:rPr kumimoji="0" lang="en-US" sz="1200" b="0" i="1" u="none" strike="noStrike" kern="1200" cap="none" spc="0" normalizeH="0" baseline="0" noProof="0" dirty="0" err="1" smtClean="0">
                <a:ln>
                  <a:noFill/>
                </a:ln>
                <a:solidFill>
                  <a:srgbClr val="FFFFFF"/>
                </a:solidFill>
                <a:effectLst/>
                <a:uLnTx/>
                <a:uFillTx/>
                <a:latin typeface="Arial"/>
                <a:ea typeface="+mn-ea"/>
                <a:cs typeface="+mn-cs"/>
              </a:rPr>
              <a:t>Angiolillo</a:t>
            </a:r>
            <a:r>
              <a:rPr kumimoji="0" lang="en-US" sz="1200" b="0" i="1" u="none" strike="noStrike" kern="1200" cap="none" spc="0" normalizeH="0" baseline="0" noProof="0" dirty="0" smtClean="0">
                <a:ln>
                  <a:noFill/>
                </a:ln>
                <a:solidFill>
                  <a:srgbClr val="FFFFFF"/>
                </a:solidFill>
                <a:effectLst/>
                <a:uLnTx/>
                <a:uFillTx/>
                <a:latin typeface="Arial"/>
                <a:ea typeface="+mn-ea"/>
                <a:cs typeface="+mn-cs"/>
              </a:rPr>
              <a:t>, Am </a:t>
            </a:r>
            <a:r>
              <a:rPr kumimoji="0" lang="en-US" sz="1200" b="0" i="1" u="none" strike="noStrike" kern="1200" cap="none" spc="0" normalizeH="0" baseline="0" noProof="0" dirty="0">
                <a:ln>
                  <a:noFill/>
                </a:ln>
                <a:solidFill>
                  <a:srgbClr val="FFFFFF"/>
                </a:solidFill>
                <a:effectLst/>
                <a:uLnTx/>
                <a:uFillTx/>
                <a:latin typeface="Arial"/>
                <a:ea typeface="+mn-ea"/>
                <a:cs typeface="+mn-cs"/>
              </a:rPr>
              <a:t>J </a:t>
            </a:r>
            <a:r>
              <a:rPr kumimoji="0" lang="en-US" sz="1200" b="0" i="1" u="none" strike="noStrike" kern="1200" cap="none" spc="0" normalizeH="0" baseline="0" noProof="0" dirty="0" err="1">
                <a:ln>
                  <a:noFill/>
                </a:ln>
                <a:solidFill>
                  <a:srgbClr val="FFFFFF"/>
                </a:solidFill>
                <a:effectLst/>
                <a:uLnTx/>
                <a:uFillTx/>
                <a:latin typeface="Arial"/>
                <a:ea typeface="+mn-ea"/>
                <a:cs typeface="+mn-cs"/>
              </a:rPr>
              <a:t>Cardiol</a:t>
            </a:r>
            <a:r>
              <a:rPr kumimoji="0" lang="en-US" sz="1200" b="0" i="1" u="none" strike="noStrike" kern="1200" cap="none" spc="0" normalizeH="0" baseline="0" noProof="0" dirty="0">
                <a:ln>
                  <a:noFill/>
                </a:ln>
                <a:solidFill>
                  <a:srgbClr val="FFFFFF"/>
                </a:solidFill>
                <a:effectLst/>
                <a:uLnTx/>
                <a:uFillTx/>
                <a:latin typeface="Arial"/>
                <a:ea typeface="+mn-ea"/>
                <a:cs typeface="+mn-cs"/>
              </a:rPr>
              <a:t>. </a:t>
            </a:r>
            <a:r>
              <a:rPr kumimoji="0" lang="en-US" sz="1200" b="0" i="1" u="none" strike="noStrike" kern="1200" cap="none" spc="0" normalizeH="0" baseline="0" noProof="0" dirty="0" smtClean="0">
                <a:ln>
                  <a:noFill/>
                </a:ln>
                <a:solidFill>
                  <a:srgbClr val="FFFFFF"/>
                </a:solidFill>
                <a:effectLst/>
                <a:uLnTx/>
                <a:uFillTx/>
                <a:latin typeface="Arial"/>
                <a:ea typeface="+mn-ea"/>
                <a:cs typeface="+mn-cs"/>
              </a:rPr>
              <a:t>2008;102:1618-23</a:t>
            </a:r>
          </a:p>
        </p:txBody>
      </p:sp>
      <p:sp>
        <p:nvSpPr>
          <p:cNvPr id="120" name="Text Box 58"/>
          <p:cNvSpPr txBox="1">
            <a:spLocks noChangeArrowheads="1"/>
          </p:cNvSpPr>
          <p:nvPr/>
        </p:nvSpPr>
        <p:spPr bwMode="auto">
          <a:xfrm>
            <a:off x="609600" y="990600"/>
            <a:ext cx="8305801" cy="461665"/>
          </a:xfrm>
          <a:prstGeom prst="rect">
            <a:avLst/>
          </a:prstGeom>
          <a:solidFill>
            <a:srgbClr val="000066"/>
          </a:solidFill>
          <a:ln>
            <a:noFill/>
          </a:ln>
          <a:extLst/>
        </p:spPr>
        <p:txBody>
          <a:bodyPr wrap="square">
            <a:spAutoFit/>
          </a:bodyPr>
          <a:lstStyle>
            <a:lvl1pPr eaLnBrk="0" hangingPunct="0">
              <a:defRPr sz="2800">
                <a:solidFill>
                  <a:schemeClr val="tx1"/>
                </a:solidFill>
                <a:latin typeface="Arial" pitchFamily="34" charset="0"/>
              </a:defRPr>
            </a:lvl1pPr>
            <a:lvl2pPr marL="742950" indent="-285750" eaLnBrk="0" hangingPunct="0">
              <a:defRPr sz="2800">
                <a:solidFill>
                  <a:schemeClr val="tx1"/>
                </a:solidFill>
                <a:latin typeface="Arial" pitchFamily="34" charset="0"/>
              </a:defRPr>
            </a:lvl2pPr>
            <a:lvl3pPr marL="1143000" indent="-228600" eaLnBrk="0" hangingPunct="0">
              <a:defRPr sz="2800">
                <a:solidFill>
                  <a:schemeClr val="tx1"/>
                </a:solidFill>
                <a:latin typeface="Arial" pitchFamily="34" charset="0"/>
              </a:defRPr>
            </a:lvl3pPr>
            <a:lvl4pPr marL="1600200" indent="-228600" eaLnBrk="0" hangingPunct="0">
              <a:defRPr sz="2800">
                <a:solidFill>
                  <a:schemeClr val="tx1"/>
                </a:solidFill>
                <a:latin typeface="Arial" pitchFamily="34" charset="0"/>
              </a:defRPr>
            </a:lvl4pPr>
            <a:lvl5pPr marL="2057400" indent="-228600" eaLnBrk="0" hangingPunct="0">
              <a:defRPr sz="2800">
                <a:solidFill>
                  <a:schemeClr val="tx1"/>
                </a:solidFill>
                <a:latin typeface="Arial" pitchFamily="34" charset="0"/>
              </a:defRPr>
            </a:lvl5pPr>
            <a:lvl6pPr marL="2514600" indent="-228600" eaLnBrk="0" fontAlgn="base" hangingPunct="0">
              <a:spcBef>
                <a:spcPct val="0"/>
              </a:spcBef>
              <a:spcAft>
                <a:spcPct val="0"/>
              </a:spcAft>
              <a:defRPr sz="2800">
                <a:solidFill>
                  <a:schemeClr val="tx1"/>
                </a:solidFill>
                <a:latin typeface="Arial" pitchFamily="34" charset="0"/>
              </a:defRPr>
            </a:lvl6pPr>
            <a:lvl7pPr marL="2971800" indent="-228600" eaLnBrk="0" fontAlgn="base" hangingPunct="0">
              <a:spcBef>
                <a:spcPct val="0"/>
              </a:spcBef>
              <a:spcAft>
                <a:spcPct val="0"/>
              </a:spcAft>
              <a:defRPr sz="2800">
                <a:solidFill>
                  <a:schemeClr val="tx1"/>
                </a:solidFill>
                <a:latin typeface="Arial" pitchFamily="34" charset="0"/>
              </a:defRPr>
            </a:lvl7pPr>
            <a:lvl8pPr marL="3429000" indent="-228600" eaLnBrk="0" fontAlgn="base" hangingPunct="0">
              <a:spcBef>
                <a:spcPct val="0"/>
              </a:spcBef>
              <a:spcAft>
                <a:spcPct val="0"/>
              </a:spcAft>
              <a:defRPr sz="2800">
                <a:solidFill>
                  <a:schemeClr val="tx1"/>
                </a:solidFill>
                <a:latin typeface="Arial" pitchFamily="34" charset="0"/>
              </a:defRPr>
            </a:lvl8pPr>
            <a:lvl9pPr marL="3886200" indent="-228600" eaLnBrk="0" fontAlgn="base" hangingPunct="0">
              <a:spcBef>
                <a:spcPct val="0"/>
              </a:spcBef>
              <a:spcAft>
                <a:spcPct val="0"/>
              </a:spcAft>
              <a:defRPr sz="2800">
                <a:solidFill>
                  <a:schemeClr val="tx1"/>
                </a:solidFill>
                <a:latin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FFFF00"/>
                </a:solidFill>
                <a:effectLst>
                  <a:outerShdw blurRad="38100" dist="38100" dir="2700000" algn="tl">
                    <a:srgbClr val="000000">
                      <a:alpha val="43137"/>
                    </a:srgbClr>
                  </a:outerShdw>
                </a:effectLst>
                <a:uLnTx/>
                <a:uFillTx/>
                <a:latin typeface="Arial"/>
                <a:ea typeface="+mn-ea"/>
                <a:cs typeface="+mn-cs"/>
              </a:rPr>
              <a:t>Bleeding risk in PCI patients on DAPT + VKA</a:t>
            </a:r>
          </a:p>
        </p:txBody>
      </p:sp>
    </p:spTree>
    <p:extLst>
      <p:ext uri="{BB962C8B-B14F-4D97-AF65-F5344CB8AC3E}">
        <p14:creationId xmlns:p14="http://schemas.microsoft.com/office/powerpoint/2010/main" val="3546843700"/>
      </p:ext>
    </p:extLst>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7625" y="70377"/>
            <a:ext cx="9067800" cy="539223"/>
          </a:xfrm>
          <a:solidFill>
            <a:srgbClr val="000000"/>
          </a:solidFill>
          <a:ln>
            <a:solidFill>
              <a:srgbClr val="33CC33"/>
            </a:solidFill>
          </a:ln>
        </p:spPr>
        <p:txBody>
          <a:bodyPr/>
          <a:lstStyle/>
          <a:p>
            <a:r>
              <a:rPr lang="en-US" sz="1600" b="1" dirty="0">
                <a:solidFill>
                  <a:srgbClr val="FFFFCC"/>
                </a:solidFill>
                <a:effectLst/>
              </a:rPr>
              <a:t>North American Expert Consensus on the Management of Antithrombotic Therapy in Patients with AF Undergoing PCI – Summary of the 2018 Focused Update </a:t>
            </a:r>
            <a:endParaRPr lang="en-US" sz="1600" dirty="0">
              <a:solidFill>
                <a:srgbClr val="FFFFCC"/>
              </a:solidFill>
            </a:endParaRPr>
          </a:p>
        </p:txBody>
      </p:sp>
      <p:sp>
        <p:nvSpPr>
          <p:cNvPr id="3" name="Content Placeholder 2"/>
          <p:cNvSpPr>
            <a:spLocks noGrp="1"/>
          </p:cNvSpPr>
          <p:nvPr>
            <p:ph idx="1"/>
          </p:nvPr>
        </p:nvSpPr>
        <p:spPr>
          <a:xfrm>
            <a:off x="45439" y="609600"/>
            <a:ext cx="9064483" cy="6002179"/>
          </a:xfrm>
          <a:ln>
            <a:solidFill>
              <a:schemeClr val="bg2">
                <a:lumMod val="60000"/>
                <a:lumOff val="40000"/>
              </a:schemeClr>
            </a:solidFill>
          </a:ln>
        </p:spPr>
        <p:txBody>
          <a:bodyPr/>
          <a:lstStyle/>
          <a:p>
            <a:r>
              <a:rPr lang="en-US" sz="1400" b="1" dirty="0" smtClean="0">
                <a:effectLst/>
              </a:rPr>
              <a:t>In AF </a:t>
            </a:r>
            <a:r>
              <a:rPr lang="en-US" sz="1400" b="1" dirty="0">
                <a:effectLst/>
              </a:rPr>
              <a:t>patients requiring </a:t>
            </a:r>
            <a:r>
              <a:rPr lang="en-US" sz="1400" b="1" dirty="0" smtClean="0">
                <a:effectLst/>
              </a:rPr>
              <a:t>OAC treated </a:t>
            </a:r>
            <a:r>
              <a:rPr lang="en-US" sz="1400" b="1" dirty="0">
                <a:effectLst/>
              </a:rPr>
              <a:t>with </a:t>
            </a:r>
            <a:r>
              <a:rPr lang="en-US" sz="1400" b="1" dirty="0" smtClean="0">
                <a:effectLst/>
              </a:rPr>
              <a:t>stents </a:t>
            </a:r>
            <a:r>
              <a:rPr lang="en-US" sz="1400" b="1" dirty="0">
                <a:effectLst/>
              </a:rPr>
              <a:t>a double-therapy regimen (OAC plus P2Y</a:t>
            </a:r>
            <a:r>
              <a:rPr lang="en-US" sz="1400" b="1" baseline="-25000" dirty="0">
                <a:effectLst/>
              </a:rPr>
              <a:t>12</a:t>
            </a:r>
            <a:r>
              <a:rPr lang="en-US" sz="1400" b="1" dirty="0">
                <a:effectLst/>
              </a:rPr>
              <a:t> inhibitor) </a:t>
            </a:r>
            <a:r>
              <a:rPr lang="en-US" sz="1400" b="1" dirty="0" smtClean="0">
                <a:effectLst/>
              </a:rPr>
              <a:t>after </a:t>
            </a:r>
            <a:r>
              <a:rPr lang="en-US" sz="1400" b="1" dirty="0">
                <a:effectLst/>
              </a:rPr>
              <a:t>hospital discharge should be considered </a:t>
            </a:r>
            <a:r>
              <a:rPr lang="en-US" sz="1400" b="1" dirty="0" smtClean="0">
                <a:effectLst/>
              </a:rPr>
              <a:t>the default strategy for </a:t>
            </a:r>
            <a:r>
              <a:rPr lang="en-US" sz="1400" b="1" dirty="0">
                <a:effectLst/>
              </a:rPr>
              <a:t>most patients</a:t>
            </a:r>
            <a:r>
              <a:rPr lang="en-US" sz="1400" b="1" dirty="0" smtClean="0">
                <a:effectLst/>
              </a:rPr>
              <a:t>. </a:t>
            </a:r>
            <a:r>
              <a:rPr lang="en-US" sz="1400" b="1" dirty="0">
                <a:effectLst/>
              </a:rPr>
              <a:t>However, it is reasonable to extend low-dose aspirin therapy (i.e., triple-therapy) for a limited period of time (e.g., one-month) post-PCI in selected patients at high ischemic/thrombotic and low bleeding risks. </a:t>
            </a:r>
          </a:p>
          <a:p>
            <a:r>
              <a:rPr lang="en-US" sz="1400" b="1" dirty="0" smtClean="0">
                <a:effectLst/>
              </a:rPr>
              <a:t>A </a:t>
            </a:r>
            <a:r>
              <a:rPr lang="en-US" sz="1400" b="1" dirty="0">
                <a:effectLst/>
              </a:rPr>
              <a:t>NOAC should be preferred over a VKA. The dosing regimen of a NOAC should be that recommended for thromboembolic protection in AF patients, while the use of lower doses is not recommended, unless specifically studied in randomized trials (i.e., </a:t>
            </a:r>
            <a:r>
              <a:rPr lang="en-US" sz="1400" b="1" dirty="0" err="1">
                <a:effectLst/>
              </a:rPr>
              <a:t>rivaroxaban</a:t>
            </a:r>
            <a:r>
              <a:rPr lang="en-US" sz="1400" b="1" dirty="0">
                <a:effectLst/>
              </a:rPr>
              <a:t> 15 </a:t>
            </a:r>
            <a:r>
              <a:rPr lang="en-US" sz="1400" b="1" dirty="0" smtClean="0">
                <a:effectLst/>
              </a:rPr>
              <a:t>mg or 10mg if CKD). </a:t>
            </a:r>
            <a:r>
              <a:rPr lang="en-US" sz="1400" b="1" dirty="0">
                <a:effectLst/>
              </a:rPr>
              <a:t>Where different therapeutic dosing options (i.e., dabigatran 110 and 150 mg) are available, the intensity of anticoagulant treatment should be tailored according to the bleeding and thrombotic risk profile of the patient. </a:t>
            </a:r>
            <a:r>
              <a:rPr lang="en-US" sz="1400" b="1" dirty="0" smtClean="0">
                <a:effectLst/>
              </a:rPr>
              <a:t>After discontinuation of SAPT, OAC should be resumed at full stroke prevention doses (e.g., </a:t>
            </a:r>
            <a:r>
              <a:rPr lang="en-US" sz="1400" b="1" dirty="0" err="1" smtClean="0">
                <a:effectLst/>
              </a:rPr>
              <a:t>rivaroxaban</a:t>
            </a:r>
            <a:r>
              <a:rPr lang="en-US" sz="1400" b="1" dirty="0" smtClean="0">
                <a:effectLst/>
              </a:rPr>
              <a:t> 20 mg or 15 mg if CKD) </a:t>
            </a:r>
          </a:p>
          <a:p>
            <a:r>
              <a:rPr lang="en-US" sz="1400" b="1" dirty="0" smtClean="0">
                <a:effectLst/>
              </a:rPr>
              <a:t>In </a:t>
            </a:r>
            <a:r>
              <a:rPr lang="en-US" sz="1400" b="1" dirty="0">
                <a:effectLst/>
              </a:rPr>
              <a:t>patients already on a VKA, continuing with the same agent after PCI may be reasonable, particularly if the patient has been compliant, with well-controlled INR, and has not experienced complications, targeting an INR in the lower therapeutic range. </a:t>
            </a:r>
            <a:r>
              <a:rPr lang="en-US" sz="1400" b="1" dirty="0" smtClean="0">
                <a:effectLst/>
              </a:rPr>
              <a:t>A VKA remains the only indicated treatment for patients with moderate to severe mitral stenosis or who have a mechanical prosthetic heart valve and is generally preferred in patients with severe renal dysfunction.</a:t>
            </a:r>
          </a:p>
          <a:p>
            <a:r>
              <a:rPr lang="en-US" sz="1400" b="1" dirty="0" smtClean="0">
                <a:effectLst/>
              </a:rPr>
              <a:t>The </a:t>
            </a:r>
            <a:r>
              <a:rPr lang="en-US" sz="1400" b="1" dirty="0">
                <a:effectLst/>
              </a:rPr>
              <a:t>intensity and duration of antiplatelet treatment should also be tailored according to the bleeding and thrombotic risk profile of the patient. </a:t>
            </a:r>
            <a:r>
              <a:rPr lang="en-US" sz="1400" b="1" dirty="0" err="1" smtClean="0">
                <a:effectLst/>
              </a:rPr>
              <a:t>Clopidogrel</a:t>
            </a:r>
            <a:r>
              <a:rPr lang="en-US" sz="1400" b="1" dirty="0" smtClean="0">
                <a:effectLst/>
              </a:rPr>
              <a:t> </a:t>
            </a:r>
            <a:r>
              <a:rPr lang="en-US" sz="1400" b="1" dirty="0">
                <a:effectLst/>
              </a:rPr>
              <a:t>remains the P2Y</a:t>
            </a:r>
            <a:r>
              <a:rPr lang="en-US" sz="1400" b="1" baseline="-25000" dirty="0">
                <a:effectLst/>
              </a:rPr>
              <a:t>12</a:t>
            </a:r>
            <a:r>
              <a:rPr lang="en-US" sz="1400" b="1" dirty="0">
                <a:effectLst/>
              </a:rPr>
              <a:t> inhibitor of choice, but </a:t>
            </a:r>
            <a:r>
              <a:rPr lang="en-US" sz="1400" b="1" dirty="0" err="1">
                <a:effectLst/>
              </a:rPr>
              <a:t>ticagrelor</a:t>
            </a:r>
            <a:r>
              <a:rPr lang="en-US" sz="1400" b="1" dirty="0">
                <a:effectLst/>
              </a:rPr>
              <a:t> may be considered in selected patients, particularly those at high ischemic/thrombotic risk and low bleeding risk. </a:t>
            </a:r>
            <a:endParaRPr lang="en-US" sz="1400" b="1" dirty="0" smtClean="0">
              <a:effectLst/>
            </a:endParaRPr>
          </a:p>
          <a:p>
            <a:r>
              <a:rPr lang="en-US" sz="1400" b="1" dirty="0" smtClean="0">
                <a:effectLst/>
              </a:rPr>
              <a:t>Discontinuation </a:t>
            </a:r>
            <a:r>
              <a:rPr lang="en-US" sz="1400" b="1" dirty="0">
                <a:effectLst/>
              </a:rPr>
              <a:t>of SAPT at one-year should be considered for most patients who should continue treatment on stroke prevention doses of OAC. However, in patients at low ischemic/thrombotic risk as well as those at high risk for bleeding it is reasonable to discontinue SAPT at 6 months post-PCI, while continuation with SAPT (in addition to OAC) may be reasonable for select patients with high ischemic/thrombotic and low bleeding risks</a:t>
            </a:r>
            <a:r>
              <a:rPr lang="en-US" sz="1400" b="1" dirty="0" smtClean="0">
                <a:effectLst/>
              </a:rPr>
              <a:t>.</a:t>
            </a:r>
            <a:endParaRPr lang="en-US" sz="1400" b="1" dirty="0">
              <a:effectLst/>
            </a:endParaRPr>
          </a:p>
        </p:txBody>
      </p:sp>
      <p:sp>
        <p:nvSpPr>
          <p:cNvPr id="4" name="Segnaposto testo 3"/>
          <p:cNvSpPr>
            <a:spLocks noGrp="1"/>
          </p:cNvSpPr>
          <p:nvPr>
            <p:ph type="body" sz="quarter" idx="10"/>
          </p:nvPr>
        </p:nvSpPr>
        <p:spPr bwMode="auto">
          <a:xfrm>
            <a:off x="5816096" y="6611779"/>
            <a:ext cx="3175869" cy="246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sz="1000" dirty="0" smtClean="0">
                <a:solidFill>
                  <a:schemeClr val="tx1"/>
                </a:solidFill>
                <a:effectLst/>
                <a:latin typeface="+mj-lt"/>
                <a:ea typeface="ＭＳ Ｐゴシック" pitchFamily="34" charset="-128"/>
              </a:rPr>
              <a:t>Angiolillo DJ et al. Circulation 2018; </a:t>
            </a:r>
            <a:r>
              <a:rPr lang="en-US" sz="1000" dirty="0">
                <a:solidFill>
                  <a:schemeClr val="tx1"/>
                </a:solidFill>
                <a:effectLst/>
                <a:latin typeface="+mj-lt"/>
              </a:rPr>
              <a:t>138:527–536.</a:t>
            </a:r>
            <a:endParaRPr sz="1000" dirty="0">
              <a:solidFill>
                <a:schemeClr val="tx1"/>
              </a:solidFill>
              <a:effectLst/>
              <a:latin typeface="+mj-lt"/>
              <a:ea typeface="ＭＳ Ｐゴシック" pitchFamily="34" charset="-128"/>
            </a:endParaRPr>
          </a:p>
        </p:txBody>
      </p:sp>
    </p:spTree>
    <p:extLst>
      <p:ext uri="{BB962C8B-B14F-4D97-AF65-F5344CB8AC3E}">
        <p14:creationId xmlns:p14="http://schemas.microsoft.com/office/powerpoint/2010/main" val="3138933788"/>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55896" y="761257"/>
            <a:ext cx="876300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sng" strike="noStrike" kern="1200" cap="none" spc="0" normalizeH="0" baseline="0" noProof="0" dirty="0">
                <a:ln>
                  <a:noFill/>
                </a:ln>
                <a:solidFill>
                  <a:srgbClr val="FAFD00"/>
                </a:solidFill>
                <a:effectLst/>
                <a:uLnTx/>
                <a:uFillTx/>
                <a:latin typeface="Times New Roman" panose="02020603050405020304" pitchFamily="18" charset="0"/>
                <a:ea typeface="Times New Roman"/>
                <a:cs typeface="Times New Roman" panose="02020603050405020304" pitchFamily="18" charset="0"/>
              </a:rPr>
              <a:t>The Challenge: Discerning the choice of antithrombotic therapy</a:t>
            </a: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539" t="15014" r="2770" b="12627"/>
          <a:stretch/>
        </p:blipFill>
        <p:spPr bwMode="auto">
          <a:xfrm>
            <a:off x="255896" y="1688115"/>
            <a:ext cx="8686800" cy="4470771"/>
          </a:xfrm>
          <a:prstGeom prst="rect">
            <a:avLst/>
          </a:prstGeom>
          <a:noFill/>
          <a:ln w="38100">
            <a:solidFill>
              <a:srgbClr val="969696"/>
            </a:solidFill>
            <a:miter lim="800000"/>
            <a:headEnd/>
            <a:tailEnd/>
          </a:ln>
          <a:extLst>
            <a:ext uri="{909E8E84-426E-40DD-AFC4-6F175D3DCCD1}">
              <a14:hiddenFill xmlns:a14="http://schemas.microsoft.com/office/drawing/2010/main">
                <a:solidFill>
                  <a:schemeClr val="accent1"/>
                </a:solidFill>
              </a14:hiddenFill>
            </a:ext>
          </a:extLst>
        </p:spPr>
      </p:pic>
      <p:sp>
        <p:nvSpPr>
          <p:cNvPr id="5" name="Segnaposto testo 3"/>
          <p:cNvSpPr>
            <a:spLocks noGrp="1"/>
          </p:cNvSpPr>
          <p:nvPr>
            <p:ph type="body" sz="quarter" idx="10"/>
          </p:nvPr>
        </p:nvSpPr>
        <p:spPr bwMode="auto">
          <a:xfrm>
            <a:off x="5486400" y="6551612"/>
            <a:ext cx="3623107" cy="27699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sz="1200" i="1" dirty="0">
                <a:solidFill>
                  <a:schemeClr val="tx1"/>
                </a:solidFill>
                <a:latin typeface="Arial" pitchFamily="34" charset="0"/>
                <a:ea typeface="ＭＳ Ｐゴシック" pitchFamily="34" charset="-128"/>
              </a:rPr>
              <a:t>Angiolillo DJ et al. Circ Cardiovasc Interv. 2016</a:t>
            </a:r>
          </a:p>
        </p:txBody>
      </p:sp>
    </p:spTree>
    <p:extLst>
      <p:ext uri="{BB962C8B-B14F-4D97-AF65-F5344CB8AC3E}">
        <p14:creationId xmlns:p14="http://schemas.microsoft.com/office/powerpoint/2010/main" val="3041413130"/>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 name="Title 1"/>
          <p:cNvSpPr txBox="1">
            <a:spLocks/>
          </p:cNvSpPr>
          <p:nvPr/>
        </p:nvSpPr>
        <p:spPr>
          <a:xfrm>
            <a:off x="914400" y="188380"/>
            <a:ext cx="7244080" cy="1250002"/>
          </a:xfrm>
          <a:prstGeom prst="rect">
            <a:avLst/>
          </a:prstGeom>
          <a:noFill/>
          <a:ln>
            <a:noFill/>
          </a:ln>
        </p:spPr>
        <p:txBody>
          <a:bodyPr>
            <a:normAutofit fontScale="97500"/>
          </a:bodyPr>
          <a:lstStyle>
            <a:lvl1pPr algn="l" defTabSz="914400" rtl="0" eaLnBrk="1" latinLnBrk="0" hangingPunct="1">
              <a:lnSpc>
                <a:spcPct val="90000"/>
              </a:lnSpc>
              <a:spcBef>
                <a:spcPct val="0"/>
              </a:spcBef>
              <a:buNone/>
              <a:defRPr sz="2800" kern="1200">
                <a:solidFill>
                  <a:schemeClr val="tx2"/>
                </a:solidFill>
                <a:latin typeface="Arial" panose="020B0604020202020204" pitchFamily="34" charset="0"/>
                <a:ea typeface="+mj-ea"/>
                <a:cs typeface="Arial" panose="020B0604020202020204" pitchFamily="34" charset="0"/>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2800" b="1" i="0" u="none" strike="noStrike" kern="1200" cap="none" spc="0" normalizeH="0" baseline="0" noProof="0" dirty="0">
                <a:ln>
                  <a:noFill/>
                </a:ln>
                <a:solidFill>
                  <a:srgbClr val="FAFD00">
                    <a:lumMod val="60000"/>
                    <a:lumOff val="40000"/>
                  </a:srgbClr>
                </a:solidFill>
                <a:effectLst/>
                <a:uLnTx/>
                <a:uFillTx/>
                <a:latin typeface="Arial" panose="020B0604020202020204" pitchFamily="34" charset="0"/>
                <a:ea typeface="+mj-ea"/>
                <a:cs typeface="Arial" panose="020B0604020202020204" pitchFamily="34" charset="0"/>
              </a:rPr>
              <a:t>Combinations of Antiplatelet Agents and Antithrombotic Agents in Treating Patients With Atrial Fibrillation and Stent Placement</a:t>
            </a:r>
          </a:p>
        </p:txBody>
      </p:sp>
      <p:pic>
        <p:nvPicPr>
          <p:cNvPr id="10" name="Picture 9"/>
          <p:cNvPicPr>
            <a:picLocks noChangeAspect="1"/>
          </p:cNvPicPr>
          <p:nvPr/>
        </p:nvPicPr>
        <p:blipFill>
          <a:blip r:embed="rId2"/>
          <a:stretch>
            <a:fillRect/>
          </a:stretch>
        </p:blipFill>
        <p:spPr>
          <a:xfrm>
            <a:off x="1183640" y="2023533"/>
            <a:ext cx="6629400" cy="3651788"/>
          </a:xfrm>
          <a:prstGeom prst="rect">
            <a:avLst/>
          </a:prstGeom>
        </p:spPr>
      </p:pic>
      <p:sp>
        <p:nvSpPr>
          <p:cNvPr id="11" name="TextBox 10"/>
          <p:cNvSpPr txBox="1"/>
          <p:nvPr/>
        </p:nvSpPr>
        <p:spPr>
          <a:xfrm>
            <a:off x="533400" y="6248400"/>
            <a:ext cx="7620000" cy="255142"/>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0" cap="none" spc="0" normalizeH="0" baseline="0" noProof="0" dirty="0">
                <a:ln>
                  <a:noFill/>
                </a:ln>
                <a:solidFill>
                  <a:srgbClr val="FFFFFF"/>
                </a:solidFill>
                <a:effectLst/>
                <a:uLnTx/>
                <a:uFillTx/>
                <a:latin typeface="Arial"/>
                <a:ea typeface="+mn-ea"/>
                <a:cs typeface="+mn-cs"/>
              </a:rPr>
              <a:t>Gibson CM. JACC 2017; 69: 172–175</a:t>
            </a:r>
          </a:p>
        </p:txBody>
      </p:sp>
      <p:sp>
        <p:nvSpPr>
          <p:cNvPr id="12" name="TextBox 11"/>
          <p:cNvSpPr txBox="1"/>
          <p:nvPr/>
        </p:nvSpPr>
        <p:spPr>
          <a:xfrm>
            <a:off x="1673799" y="1524000"/>
            <a:ext cx="5376793" cy="461665"/>
          </a:xfrm>
          <a:prstGeom prst="rect">
            <a:avLst/>
          </a:prstGeom>
          <a:solidFill>
            <a:srgbClr val="B11116"/>
          </a:solidFill>
          <a:ln w="28575">
            <a:solidFill>
              <a:srgbClr val="33CC33"/>
            </a:solidFill>
          </a:ln>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2.8 Million different combinations!!!</a:t>
            </a:r>
          </a:p>
        </p:txBody>
      </p:sp>
    </p:spTree>
    <p:extLst>
      <p:ext uri="{BB962C8B-B14F-4D97-AF65-F5344CB8AC3E}">
        <p14:creationId xmlns:p14="http://schemas.microsoft.com/office/powerpoint/2010/main" val="3664079157"/>
      </p:ext>
    </p:extLst>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Titolo 1"/>
          <p:cNvSpPr txBox="1">
            <a:spLocks/>
          </p:cNvSpPr>
          <p:nvPr/>
        </p:nvSpPr>
        <p:spPr bwMode="auto">
          <a:xfrm>
            <a:off x="304800" y="1295400"/>
            <a:ext cx="8534400" cy="646331"/>
          </a:xfrm>
          <a:prstGeom prst="rect">
            <a:avLst/>
          </a:prstGeom>
          <a:solidFill>
            <a:srgbClr val="000066"/>
          </a:solidFill>
          <a:ln w="12700">
            <a:noFill/>
            <a:miter lim="800000"/>
            <a:headEnd/>
            <a:tailEnd/>
          </a:ln>
          <a:effectLst/>
          <a:extLst/>
        </p:spPr>
        <p:txBody>
          <a:bodyPr vert="horz" wrap="square" lIns="91440" tIns="45720" rIns="91440" bIns="45720" numCol="1" anchor="t" anchorCtr="0" compatLnSpc="1">
            <a:prstTxWarp prst="textNoShape">
              <a:avLst/>
            </a:prstTxWarp>
            <a:spAutoFit/>
          </a:bodyPr>
          <a:lstStyle>
            <a:lvl1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mj-lt"/>
                <a:ea typeface="+mj-ea"/>
                <a:cs typeface="+mj-cs"/>
              </a:defRPr>
            </a:lvl1pPr>
            <a:lvl2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2pPr>
            <a:lvl3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3pPr>
            <a:lvl4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4pPr>
            <a:lvl5pPr algn="l" defTabSz="973138" rtl="0" eaLnBrk="0" fontAlgn="base" hangingPunct="0">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5pPr>
            <a:lvl6pPr marL="4572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6pPr>
            <a:lvl7pPr marL="9144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7pPr>
            <a:lvl8pPr marL="13716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8pPr>
            <a:lvl9pPr marL="1828800" algn="l" defTabSz="973138" rtl="0" fontAlgn="base">
              <a:lnSpc>
                <a:spcPct val="90000"/>
              </a:lnSpc>
              <a:spcBef>
                <a:spcPct val="0"/>
              </a:spcBef>
              <a:spcAft>
                <a:spcPct val="0"/>
              </a:spcAft>
              <a:defRPr sz="4100" b="1">
                <a:solidFill>
                  <a:srgbClr val="FFCC00"/>
                </a:solidFill>
                <a:effectLst>
                  <a:outerShdw blurRad="38100" dist="38100" dir="2700000" algn="tl">
                    <a:srgbClr val="000000"/>
                  </a:outerShdw>
                </a:effectLst>
                <a:latin typeface="Arial" pitchFamily="34" charset="0"/>
              </a:defRPr>
            </a:lvl9pPr>
          </a:lstStyle>
          <a:p>
            <a:pPr algn="ctr"/>
            <a:r>
              <a:rPr lang="en-US" altLang="en-US" sz="2000" kern="0" dirty="0">
                <a:solidFill>
                  <a:schemeClr val="tx1"/>
                </a:solidFill>
                <a:latin typeface="+mn-lt"/>
                <a:ea typeface="ＭＳ Ｐゴシック" pitchFamily="34" charset="-128"/>
              </a:rPr>
              <a:t>Bleeding risk in PCI patients (n=40,812) with AMI treated with different combination of aspirin, </a:t>
            </a:r>
            <a:r>
              <a:rPr lang="en-US" altLang="en-US" sz="2000" kern="0" dirty="0" err="1">
                <a:solidFill>
                  <a:schemeClr val="tx1"/>
                </a:solidFill>
                <a:latin typeface="+mn-lt"/>
                <a:ea typeface="ＭＳ Ｐゴシック" pitchFamily="34" charset="-128"/>
              </a:rPr>
              <a:t>clopidogrel</a:t>
            </a:r>
            <a:r>
              <a:rPr lang="en-US" altLang="en-US" sz="2000" kern="0" dirty="0">
                <a:solidFill>
                  <a:schemeClr val="tx1"/>
                </a:solidFill>
                <a:latin typeface="+mn-lt"/>
                <a:ea typeface="ＭＳ Ｐゴシック" pitchFamily="34" charset="-128"/>
              </a:rPr>
              <a:t> and VKA</a:t>
            </a:r>
          </a:p>
        </p:txBody>
      </p:sp>
      <p:sp>
        <p:nvSpPr>
          <p:cNvPr id="7" name="Segnaposto testo 3"/>
          <p:cNvSpPr>
            <a:spLocks noGrp="1"/>
          </p:cNvSpPr>
          <p:nvPr>
            <p:ph type="body" sz="quarter" idx="10"/>
          </p:nvPr>
        </p:nvSpPr>
        <p:spPr bwMode="auto">
          <a:xfrm>
            <a:off x="5447269" y="6493902"/>
            <a:ext cx="3754553" cy="3077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lang="fr-FR" altLang="en-US" b="0" i="1" dirty="0">
                <a:solidFill>
                  <a:schemeClr val="tx1"/>
                </a:solidFill>
                <a:effectLst/>
                <a:latin typeface="+mn-lt"/>
                <a:ea typeface="ＭＳ Ｐゴシック" pitchFamily="34" charset="-128"/>
              </a:rPr>
              <a:t>Sorensen R, et al. Lancet. 2009;374:1967-74</a:t>
            </a:r>
            <a:endParaRPr altLang="en-US" b="0" i="1" dirty="0">
              <a:solidFill>
                <a:schemeClr val="tx1"/>
              </a:solidFill>
              <a:effectLst/>
              <a:latin typeface="+mn-lt"/>
              <a:ea typeface="ＭＳ Ｐゴシック" pitchFamily="34" charset="-128"/>
            </a:endParaRPr>
          </a:p>
        </p:txBody>
      </p:sp>
      <p:pic>
        <p:nvPicPr>
          <p:cNvPr id="8" name="Immagine 4" descr="Image002.bmp"/>
          <p:cNvPicPr>
            <a:picLocks noChangeAspect="1"/>
          </p:cNvPicPr>
          <p:nvPr/>
        </p:nvPicPr>
        <p:blipFill>
          <a:blip r:embed="rId2">
            <a:duotone>
              <a:prstClr val="black"/>
              <a:schemeClr val="accent3">
                <a:tint val="45000"/>
                <a:satMod val="400000"/>
              </a:schemeClr>
            </a:duotone>
            <a:extLst>
              <a:ext uri="{28A0092B-C50C-407E-A947-70E740481C1C}">
                <a14:useLocalDpi xmlns:a14="http://schemas.microsoft.com/office/drawing/2010/main" val="0"/>
              </a:ext>
            </a:extLst>
          </a:blip>
          <a:srcRect/>
          <a:stretch>
            <a:fillRect/>
          </a:stretch>
        </p:blipFill>
        <p:spPr bwMode="auto">
          <a:xfrm>
            <a:off x="223044" y="2276693"/>
            <a:ext cx="8761412" cy="3429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9" name="Rettangolo 5"/>
          <p:cNvSpPr/>
          <p:nvPr/>
        </p:nvSpPr>
        <p:spPr bwMode="auto">
          <a:xfrm>
            <a:off x="336550" y="4348381"/>
            <a:ext cx="8534400" cy="228600"/>
          </a:xfrm>
          <a:prstGeom prst="rect">
            <a:avLst/>
          </a:prstGeom>
          <a:noFill/>
          <a:ln w="38100" cap="flat" cmpd="sng" algn="ctr">
            <a:solidFill>
              <a:srgbClr val="FF0000"/>
            </a:solidFill>
            <a:prstDash val="solid"/>
            <a:round/>
            <a:headEnd type="none" w="med" len="med"/>
            <a:tailEnd type="none" w="med" len="med"/>
          </a:ln>
          <a:effectLst/>
        </p:spPr>
        <p:txBody>
          <a:bodyPr/>
          <a:lstStyle/>
          <a:p>
            <a:pPr algn="r" fontAlgn="base">
              <a:spcBef>
                <a:spcPct val="0"/>
              </a:spcBef>
              <a:spcAft>
                <a:spcPct val="0"/>
              </a:spcAft>
              <a:defRPr/>
            </a:pPr>
            <a:endParaRPr lang="it-IT" b="1" i="1">
              <a:solidFill>
                <a:srgbClr val="FFCC99"/>
              </a:solidFill>
              <a:effectLst>
                <a:outerShdw blurRad="38100" dist="38100" dir="2700000" algn="tl">
                  <a:srgbClr val="000000">
                    <a:alpha val="43137"/>
                  </a:srgbClr>
                </a:outerShdw>
              </a:effectLst>
              <a:ea typeface="ヒラギノ角ゴ Pro W3" pitchFamily="112" charset="-128"/>
            </a:endParaRPr>
          </a:p>
        </p:txBody>
      </p:sp>
      <p:sp>
        <p:nvSpPr>
          <p:cNvPr id="10" name="Rettangolo 22"/>
          <p:cNvSpPr>
            <a:spLocks noChangeArrowheads="1"/>
          </p:cNvSpPr>
          <p:nvPr/>
        </p:nvSpPr>
        <p:spPr bwMode="auto">
          <a:xfrm>
            <a:off x="228600" y="5781893"/>
            <a:ext cx="889317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MS PGothic" pitchFamily="34" charset="-128"/>
              </a:defRPr>
            </a:lvl1pPr>
            <a:lvl2pPr marL="742950" indent="-285750" eaLnBrk="0" hangingPunct="0">
              <a:defRPr>
                <a:solidFill>
                  <a:schemeClr val="tx1"/>
                </a:solidFill>
                <a:latin typeface="Arial" pitchFamily="34" charset="0"/>
                <a:ea typeface="MS PGothic" pitchFamily="34" charset="-128"/>
              </a:defRPr>
            </a:lvl2pPr>
            <a:lvl3pPr marL="1143000" indent="-228600" eaLnBrk="0" hangingPunct="0">
              <a:defRPr>
                <a:solidFill>
                  <a:schemeClr val="tx1"/>
                </a:solidFill>
                <a:latin typeface="Arial" pitchFamily="34" charset="0"/>
                <a:ea typeface="MS PGothic" pitchFamily="34" charset="-128"/>
              </a:defRPr>
            </a:lvl3pPr>
            <a:lvl4pPr marL="1600200" indent="-228600" eaLnBrk="0" hangingPunct="0">
              <a:defRPr>
                <a:solidFill>
                  <a:schemeClr val="tx1"/>
                </a:solidFill>
                <a:latin typeface="Arial" pitchFamily="34" charset="0"/>
                <a:ea typeface="MS PGothic" pitchFamily="34" charset="-128"/>
              </a:defRPr>
            </a:lvl4pPr>
            <a:lvl5pPr marL="2057400" indent="-228600" eaLnBrk="0" hangingPunct="0">
              <a:defRPr>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a:solidFill>
                  <a:schemeClr val="tx1"/>
                </a:solidFill>
                <a:latin typeface="Arial" pitchFamily="34" charset="0"/>
                <a:ea typeface="MS PGothic" pitchFamily="34" charset="-128"/>
              </a:defRPr>
            </a:lvl9pPr>
          </a:lstStyle>
          <a:p>
            <a:pPr algn="ctr" eaLnBrk="1" fontAlgn="base" hangingPunct="1">
              <a:spcBef>
                <a:spcPct val="0"/>
              </a:spcBef>
              <a:spcAft>
                <a:spcPct val="0"/>
              </a:spcAft>
            </a:pPr>
            <a:r>
              <a:rPr lang="it-IT" altLang="en-US" dirty="0">
                <a:solidFill>
                  <a:srgbClr val="FFFF00"/>
                </a:solidFill>
              </a:rPr>
              <a:t>40,812 patients from Denmark admitted to hospital with first-time MI</a:t>
            </a:r>
          </a:p>
        </p:txBody>
      </p:sp>
      <p:sp>
        <p:nvSpPr>
          <p:cNvPr id="11" name="TextBox 10"/>
          <p:cNvSpPr txBox="1"/>
          <p:nvPr/>
        </p:nvSpPr>
        <p:spPr>
          <a:xfrm>
            <a:off x="228600" y="457200"/>
            <a:ext cx="8763000" cy="461665"/>
          </a:xfrm>
          <a:prstGeom prst="rect">
            <a:avLst/>
          </a:prstGeom>
          <a:noFill/>
        </p:spPr>
        <p:txBody>
          <a:bodyPr wrap="square" rtlCol="0">
            <a:spAutoFit/>
          </a:bodyPr>
          <a:lstStyle/>
          <a:p>
            <a:pPr algn="ctr"/>
            <a:r>
              <a:rPr lang="en-US" sz="2400" b="1" u="sng" dirty="0">
                <a:solidFill>
                  <a:schemeClr val="bg2"/>
                </a:solidFill>
                <a:latin typeface="Times New Roman" panose="02020603050405020304" pitchFamily="18" charset="0"/>
                <a:ea typeface="Times New Roman"/>
                <a:cs typeface="Times New Roman" panose="02020603050405020304" pitchFamily="18" charset="0"/>
              </a:rPr>
              <a:t>Triple therapy is associated with increased bleeding</a:t>
            </a:r>
          </a:p>
        </p:txBody>
      </p:sp>
    </p:spTree>
    <p:extLst>
      <p:ext uri="{BB962C8B-B14F-4D97-AF65-F5344CB8AC3E}">
        <p14:creationId xmlns:p14="http://schemas.microsoft.com/office/powerpoint/2010/main" val="2472806066"/>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04889" y="2394217"/>
            <a:ext cx="7281862" cy="1187183"/>
          </a:xfrm>
        </p:spPr>
        <p:txBody>
          <a:bodyPr/>
          <a:lstStyle/>
          <a:p>
            <a:pPr marL="0" indent="0" algn="ctr">
              <a:spcAft>
                <a:spcPts val="1800"/>
              </a:spcAft>
              <a:buNone/>
            </a:pPr>
            <a:r>
              <a:rPr lang="en-US" dirty="0" smtClean="0">
                <a:solidFill>
                  <a:schemeClr val="tx1"/>
                </a:solidFill>
              </a:rPr>
              <a:t>Which Antiplatelet?</a:t>
            </a:r>
          </a:p>
          <a:p>
            <a:pPr marL="0" indent="0" algn="ctr">
              <a:spcAft>
                <a:spcPts val="1800"/>
              </a:spcAft>
              <a:buNone/>
            </a:pPr>
            <a:r>
              <a:rPr lang="en-US" dirty="0" smtClean="0">
                <a:solidFill>
                  <a:schemeClr val="tx1"/>
                </a:solidFill>
              </a:rPr>
              <a:t>Which Anticoagulant?</a:t>
            </a:r>
            <a:endParaRPr lang="en-US" dirty="0">
              <a:solidFill>
                <a:schemeClr val="tx1"/>
              </a:solidFill>
            </a:endParaRPr>
          </a:p>
        </p:txBody>
      </p:sp>
      <p:sp>
        <p:nvSpPr>
          <p:cNvPr id="4" name="TextBox 3"/>
          <p:cNvSpPr txBox="1"/>
          <p:nvPr/>
        </p:nvSpPr>
        <p:spPr>
          <a:xfrm>
            <a:off x="255896" y="761257"/>
            <a:ext cx="8763000"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a:ln>
                  <a:noFill/>
                </a:ln>
                <a:solidFill>
                  <a:srgbClr val="FAFD00"/>
                </a:solidFill>
                <a:effectLst/>
                <a:uLnTx/>
                <a:uFillTx/>
                <a:latin typeface="Times New Roman" panose="02020603050405020304" pitchFamily="18" charset="0"/>
                <a:ea typeface="Times New Roman"/>
                <a:cs typeface="Times New Roman" panose="02020603050405020304" pitchFamily="18" charset="0"/>
              </a:rPr>
              <a:t>The Challenge: </a:t>
            </a:r>
            <a:endParaRPr kumimoji="0" lang="en-US" sz="3200" b="1" i="0" u="sng" strike="noStrike" kern="1200" cap="none" spc="0" normalizeH="0" baseline="0" noProof="0" dirty="0" smtClean="0">
              <a:ln>
                <a:noFill/>
              </a:ln>
              <a:solidFill>
                <a:srgbClr val="FAFD00"/>
              </a:solidFill>
              <a:effectLst/>
              <a:uLnTx/>
              <a:uFillTx/>
              <a:latin typeface="Times New Roman" panose="02020603050405020304" pitchFamily="18" charset="0"/>
              <a:ea typeface="Times New Roman"/>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sng" strike="noStrike" kern="1200" cap="none" spc="0" normalizeH="0" baseline="0" noProof="0" dirty="0" smtClean="0">
                <a:ln>
                  <a:noFill/>
                </a:ln>
                <a:solidFill>
                  <a:srgbClr val="FAFD00"/>
                </a:solidFill>
                <a:effectLst/>
                <a:uLnTx/>
                <a:uFillTx/>
                <a:latin typeface="Times New Roman" panose="02020603050405020304" pitchFamily="18" charset="0"/>
                <a:ea typeface="Times New Roman"/>
                <a:cs typeface="Times New Roman" panose="02020603050405020304" pitchFamily="18" charset="0"/>
              </a:rPr>
              <a:t>The </a:t>
            </a:r>
            <a:r>
              <a:rPr kumimoji="0" lang="en-US" sz="3200" b="1" i="0" u="sng" strike="noStrike" kern="1200" cap="none" spc="0" normalizeH="0" baseline="0" noProof="0" dirty="0">
                <a:ln>
                  <a:noFill/>
                </a:ln>
                <a:solidFill>
                  <a:srgbClr val="FAFD00"/>
                </a:solidFill>
                <a:effectLst/>
                <a:uLnTx/>
                <a:uFillTx/>
                <a:latin typeface="Times New Roman" panose="02020603050405020304" pitchFamily="18" charset="0"/>
                <a:ea typeface="Times New Roman"/>
                <a:cs typeface="Times New Roman" panose="02020603050405020304" pitchFamily="18" charset="0"/>
              </a:rPr>
              <a:t>choice of antithrombotic therapy</a:t>
            </a:r>
          </a:p>
        </p:txBody>
      </p:sp>
    </p:spTree>
    <p:extLst>
      <p:ext uri="{BB962C8B-B14F-4D97-AF65-F5344CB8AC3E}">
        <p14:creationId xmlns:p14="http://schemas.microsoft.com/office/powerpoint/2010/main" val="2822947342"/>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2083" t="13846" r="25000" b="53846"/>
          <a:stretch/>
        </p:blipFill>
        <p:spPr>
          <a:xfrm>
            <a:off x="0" y="1143000"/>
            <a:ext cx="9144000" cy="2543364"/>
          </a:xfrm>
          <a:prstGeom prst="rect">
            <a:avLst/>
          </a:prstGeom>
        </p:spPr>
      </p:pic>
      <p:sp>
        <p:nvSpPr>
          <p:cNvPr id="6" name="Segnaposto testo 3"/>
          <p:cNvSpPr>
            <a:spLocks noGrp="1"/>
          </p:cNvSpPr>
          <p:nvPr>
            <p:ph type="body" sz="quarter" idx="10"/>
          </p:nvPr>
        </p:nvSpPr>
        <p:spPr bwMode="auto">
          <a:xfrm>
            <a:off x="5723630" y="6551612"/>
            <a:ext cx="3175869" cy="24622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sz="1000" dirty="0" smtClean="0">
                <a:solidFill>
                  <a:schemeClr val="tx1"/>
                </a:solidFill>
                <a:effectLst/>
                <a:latin typeface="+mj-lt"/>
                <a:ea typeface="ＭＳ Ｐゴシック" pitchFamily="34" charset="-128"/>
              </a:rPr>
              <a:t>Angiolillo DJ et al. Circulation 2018; </a:t>
            </a:r>
            <a:r>
              <a:rPr lang="en-US" sz="1000" dirty="0">
                <a:solidFill>
                  <a:schemeClr val="tx1"/>
                </a:solidFill>
                <a:effectLst/>
                <a:latin typeface="+mj-lt"/>
              </a:rPr>
              <a:t>138:527–536.</a:t>
            </a:r>
            <a:endParaRPr sz="1000" dirty="0">
              <a:solidFill>
                <a:schemeClr val="tx1"/>
              </a:solidFill>
              <a:effectLst/>
              <a:latin typeface="+mj-lt"/>
              <a:ea typeface="ＭＳ Ｐゴシック" pitchFamily="34" charset="-128"/>
            </a:endParaRPr>
          </a:p>
        </p:txBody>
      </p:sp>
      <p:sp>
        <p:nvSpPr>
          <p:cNvPr id="7" name="TextBox 6"/>
          <p:cNvSpPr txBox="1"/>
          <p:nvPr/>
        </p:nvSpPr>
        <p:spPr>
          <a:xfrm>
            <a:off x="0" y="3886200"/>
            <a:ext cx="9144000" cy="1200329"/>
          </a:xfrm>
          <a:prstGeom prst="rect">
            <a:avLst/>
          </a:prstGeom>
          <a:solidFill>
            <a:srgbClr val="00006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a:ea typeface="+mn-ea"/>
                <a:cs typeface="+mn-cs"/>
              </a:rPr>
              <a:t>Dominick J. Angiolillo, MD,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PhD, </a:t>
            </a:r>
            <a:r>
              <a:rPr kumimoji="0" lang="en-US" sz="1800" b="0" i="0" u="none" strike="noStrike" kern="1200" cap="none" spc="0" normalizeH="0" baseline="0" noProof="0" dirty="0">
                <a:ln>
                  <a:noFill/>
                </a:ln>
                <a:solidFill>
                  <a:srgbClr val="FFFFFF"/>
                </a:solidFill>
                <a:effectLst/>
                <a:uLnTx/>
                <a:uFillTx/>
                <a:latin typeface="Arial"/>
                <a:ea typeface="+mn-ea"/>
                <a:cs typeface="+mn-cs"/>
              </a:rPr>
              <a:t>Shaun G. Goodman,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MD, </a:t>
            </a:r>
            <a:r>
              <a:rPr kumimoji="0" lang="en-US" sz="1800" b="0" i="0" u="none" strike="noStrike" kern="1200" cap="none" spc="0" normalizeH="0" baseline="0" noProof="0" dirty="0">
                <a:ln>
                  <a:noFill/>
                </a:ln>
                <a:solidFill>
                  <a:srgbClr val="FFFFFF"/>
                </a:solidFill>
                <a:effectLst/>
                <a:uLnTx/>
                <a:uFillTx/>
                <a:latin typeface="Arial"/>
                <a:ea typeface="+mn-ea"/>
                <a:cs typeface="+mn-cs"/>
              </a:rPr>
              <a:t>Deepak L. Bhatt, MD,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MPH, </a:t>
            </a:r>
            <a:r>
              <a:rPr kumimoji="0" lang="en-US" sz="1800" b="0" i="0" u="none" strike="noStrike" kern="1200" cap="none" spc="0" normalizeH="0" baseline="0" noProof="0" dirty="0">
                <a:ln>
                  <a:noFill/>
                </a:ln>
                <a:solidFill>
                  <a:srgbClr val="FFFFFF"/>
                </a:solidFill>
                <a:effectLst/>
                <a:uLnTx/>
                <a:uFillTx/>
                <a:latin typeface="Arial"/>
                <a:ea typeface="+mn-ea"/>
                <a:cs typeface="+mn-cs"/>
              </a:rPr>
              <a:t>John W. </a:t>
            </a:r>
            <a:r>
              <a:rPr kumimoji="0" lang="en-US" sz="1800" b="0" i="0" u="none" strike="noStrike" kern="1200" cap="none" spc="0" normalizeH="0" baseline="0" noProof="0" dirty="0" err="1">
                <a:ln>
                  <a:noFill/>
                </a:ln>
                <a:solidFill>
                  <a:srgbClr val="FFFFFF"/>
                </a:solidFill>
                <a:effectLst/>
                <a:uLnTx/>
                <a:uFillTx/>
                <a:latin typeface="Arial"/>
                <a:ea typeface="+mn-ea"/>
                <a:cs typeface="+mn-cs"/>
              </a:rPr>
              <a:t>Eikelboom</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MD, </a:t>
            </a:r>
            <a:r>
              <a:rPr kumimoji="0" lang="en-US" sz="1800" b="0" i="0" u="none" strike="noStrike" kern="1200" cap="none" spc="0" normalizeH="0" baseline="0" noProof="0" dirty="0">
                <a:ln>
                  <a:noFill/>
                </a:ln>
                <a:solidFill>
                  <a:srgbClr val="FFFFFF"/>
                </a:solidFill>
                <a:effectLst/>
                <a:uLnTx/>
                <a:uFillTx/>
                <a:latin typeface="Arial"/>
                <a:ea typeface="+mn-ea"/>
                <a:cs typeface="+mn-cs"/>
              </a:rPr>
              <a:t>Matthew J. Price,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MD, </a:t>
            </a:r>
            <a:r>
              <a:rPr kumimoji="0" lang="en-US" sz="1800" b="0" i="0" u="none" strike="noStrike" kern="1200" cap="none" spc="0" normalizeH="0" baseline="0" noProof="0" dirty="0">
                <a:ln>
                  <a:noFill/>
                </a:ln>
                <a:solidFill>
                  <a:srgbClr val="FFFFFF"/>
                </a:solidFill>
                <a:effectLst/>
                <a:uLnTx/>
                <a:uFillTx/>
                <a:latin typeface="Arial"/>
                <a:ea typeface="+mn-ea"/>
                <a:cs typeface="+mn-cs"/>
              </a:rPr>
              <a:t>David J. </a:t>
            </a:r>
            <a:r>
              <a:rPr kumimoji="0" lang="en-US" sz="1800" b="0" i="0" u="none" strike="noStrike" kern="1200" cap="none" spc="0" normalizeH="0" baseline="0" noProof="0" dirty="0" err="1">
                <a:ln>
                  <a:noFill/>
                </a:ln>
                <a:solidFill>
                  <a:srgbClr val="FFFFFF"/>
                </a:solidFill>
                <a:effectLst/>
                <a:uLnTx/>
                <a:uFillTx/>
                <a:latin typeface="Arial"/>
                <a:ea typeface="+mn-ea"/>
                <a:cs typeface="+mn-cs"/>
              </a:rPr>
              <a:t>Moliterno</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mn-cs"/>
              </a:rPr>
              <a:t>Christopher </a:t>
            </a:r>
            <a:r>
              <a:rPr kumimoji="0" lang="en-US" sz="1800" b="0" i="0" u="none" strike="noStrike" kern="1200" cap="none" spc="0" normalizeH="0" baseline="0" noProof="0" dirty="0">
                <a:ln>
                  <a:noFill/>
                </a:ln>
                <a:solidFill>
                  <a:srgbClr val="FFFFFF"/>
                </a:solidFill>
                <a:effectLst/>
                <a:uLnTx/>
                <a:uFillTx/>
                <a:latin typeface="Arial"/>
                <a:ea typeface="+mn-ea"/>
                <a:cs typeface="+mn-cs"/>
              </a:rPr>
              <a:t>P. Cannon,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MD, </a:t>
            </a:r>
            <a:r>
              <a:rPr kumimoji="0" lang="en-US" sz="1800" b="0" i="0" u="none" strike="noStrike" kern="1200" cap="none" spc="0" normalizeH="0" baseline="0" noProof="0" dirty="0">
                <a:ln>
                  <a:noFill/>
                </a:ln>
                <a:solidFill>
                  <a:srgbClr val="FFFFFF"/>
                </a:solidFill>
                <a:effectLst/>
                <a:uLnTx/>
                <a:uFillTx/>
                <a:latin typeface="Arial"/>
                <a:ea typeface="+mn-ea"/>
                <a:cs typeface="+mn-cs"/>
              </a:rPr>
              <a:t>Jean-Francois </a:t>
            </a:r>
            <a:r>
              <a:rPr kumimoji="0" lang="en-US" sz="1800" b="0" i="0" u="none" strike="noStrike" kern="1200" cap="none" spc="0" normalizeH="0" baseline="0" noProof="0" dirty="0" err="1">
                <a:ln>
                  <a:noFill/>
                </a:ln>
                <a:solidFill>
                  <a:srgbClr val="FFFFFF"/>
                </a:solidFill>
                <a:effectLst/>
                <a:uLnTx/>
                <a:uFillTx/>
                <a:latin typeface="Arial"/>
                <a:ea typeface="+mn-ea"/>
                <a:cs typeface="+mn-cs"/>
              </a:rPr>
              <a:t>Tanguay</a:t>
            </a:r>
            <a:r>
              <a:rPr kumimoji="0" lang="en-US" sz="1800" b="0" i="0" u="none" strike="noStrike" kern="1200" cap="none" spc="0" normalizeH="0" baseline="0" noProof="0" dirty="0">
                <a:ln>
                  <a:noFill/>
                </a:ln>
                <a:solidFill>
                  <a:srgbClr val="FFFFFF"/>
                </a:solidFill>
                <a:effectLst/>
                <a:uLnTx/>
                <a:uFillTx/>
                <a:latin typeface="Arial"/>
                <a:ea typeface="+mn-ea"/>
                <a:cs typeface="+mn-cs"/>
              </a:rPr>
              <a:t>,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MD, </a:t>
            </a:r>
            <a:r>
              <a:rPr kumimoji="0" lang="en-US" sz="1800" b="0" i="0" u="none" strike="noStrike" kern="1200" cap="none" spc="0" normalizeH="0" baseline="0" noProof="0" dirty="0">
                <a:ln>
                  <a:noFill/>
                </a:ln>
                <a:solidFill>
                  <a:srgbClr val="FFFFFF"/>
                </a:solidFill>
                <a:effectLst/>
                <a:uLnTx/>
                <a:uFillTx/>
                <a:latin typeface="Arial"/>
                <a:ea typeface="+mn-ea"/>
                <a:cs typeface="+mn-cs"/>
              </a:rPr>
              <a:t>Christopher B. Granger,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FFFFFF"/>
                </a:solidFill>
                <a:effectLst/>
                <a:uLnTx/>
                <a:uFillTx/>
                <a:latin typeface="Arial"/>
                <a:ea typeface="+mn-ea"/>
                <a:cs typeface="+mn-cs"/>
              </a:rPr>
              <a:t>Laura </a:t>
            </a:r>
            <a:r>
              <a:rPr kumimoji="0" lang="en-US" sz="1800" b="0" i="0" u="none" strike="noStrike" kern="1200" cap="none" spc="0" normalizeH="0" baseline="0" noProof="0" dirty="0">
                <a:ln>
                  <a:noFill/>
                </a:ln>
                <a:solidFill>
                  <a:srgbClr val="FFFFFF"/>
                </a:solidFill>
                <a:effectLst/>
                <a:uLnTx/>
                <a:uFillTx/>
                <a:latin typeface="Arial"/>
                <a:ea typeface="+mn-ea"/>
                <a:cs typeface="+mn-cs"/>
              </a:rPr>
              <a:t>Mauri,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MD, </a:t>
            </a:r>
            <a:r>
              <a:rPr kumimoji="0" lang="en-US" sz="1800" b="0" i="0" u="none" strike="noStrike" kern="1200" cap="none" spc="0" normalizeH="0" baseline="0" noProof="0" dirty="0">
                <a:ln>
                  <a:noFill/>
                </a:ln>
                <a:solidFill>
                  <a:srgbClr val="FFFFFF"/>
                </a:solidFill>
                <a:effectLst/>
                <a:uLnTx/>
                <a:uFillTx/>
                <a:latin typeface="Arial"/>
                <a:ea typeface="+mn-ea"/>
                <a:cs typeface="+mn-cs"/>
              </a:rPr>
              <a:t>David R. Holmes,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MD, </a:t>
            </a:r>
            <a:r>
              <a:rPr kumimoji="0" lang="en-US" sz="1800" b="0" i="0" u="none" strike="noStrike" kern="1200" cap="none" spc="0" normalizeH="0" baseline="0" noProof="0" dirty="0">
                <a:ln>
                  <a:noFill/>
                </a:ln>
                <a:solidFill>
                  <a:srgbClr val="FFFFFF"/>
                </a:solidFill>
                <a:effectLst/>
                <a:uLnTx/>
                <a:uFillTx/>
                <a:latin typeface="Arial"/>
                <a:ea typeface="+mn-ea"/>
                <a:cs typeface="+mn-cs"/>
              </a:rPr>
              <a:t>C. Michael Gibson,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MD, </a:t>
            </a:r>
            <a:r>
              <a:rPr kumimoji="0" lang="en-US" sz="1800" b="0" i="0" u="none" strike="noStrike" kern="1200" cap="none" spc="0" normalizeH="0" baseline="0" noProof="0" dirty="0">
                <a:ln>
                  <a:noFill/>
                </a:ln>
                <a:solidFill>
                  <a:srgbClr val="FFFFFF"/>
                </a:solidFill>
                <a:effectLst/>
                <a:uLnTx/>
                <a:uFillTx/>
                <a:latin typeface="Arial"/>
                <a:ea typeface="+mn-ea"/>
                <a:cs typeface="+mn-cs"/>
              </a:rPr>
              <a:t>David P. Faxon, </a:t>
            </a:r>
            <a:r>
              <a:rPr kumimoji="0" lang="en-US" sz="1800" b="0" i="0" u="none" strike="noStrike" kern="1200" cap="none" spc="0" normalizeH="0" baseline="0" noProof="0" dirty="0" smtClean="0">
                <a:ln>
                  <a:noFill/>
                </a:ln>
                <a:solidFill>
                  <a:srgbClr val="FFFFFF"/>
                </a:solidFill>
                <a:effectLst/>
                <a:uLnTx/>
                <a:uFillTx/>
                <a:latin typeface="Arial"/>
                <a:ea typeface="+mn-ea"/>
                <a:cs typeface="+mn-cs"/>
              </a:rPr>
              <a:t>MD</a:t>
            </a: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Titolo 1"/>
          <p:cNvSpPr>
            <a:spLocks noGrp="1"/>
          </p:cNvSpPr>
          <p:nvPr>
            <p:ph type="title"/>
          </p:nvPr>
        </p:nvSpPr>
        <p:spPr bwMode="auto">
          <a:xfrm>
            <a:off x="0" y="76200"/>
            <a:ext cx="9144000" cy="452432"/>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600" dirty="0" smtClean="0">
                <a:solidFill>
                  <a:srgbClr val="FFC000"/>
                </a:solidFill>
                <a:latin typeface="Arial" pitchFamily="34" charset="0"/>
                <a:ea typeface="ＭＳ Ｐゴシック" pitchFamily="34" charset="-128"/>
              </a:rPr>
              <a:t>AF + PCI: A</a:t>
            </a:r>
            <a:r>
              <a:rPr altLang="en-US" sz="2600" dirty="0" smtClean="0">
                <a:solidFill>
                  <a:srgbClr val="FFC000"/>
                </a:solidFill>
                <a:latin typeface="Arial" pitchFamily="34" charset="0"/>
                <a:ea typeface="ＭＳ Ｐゴシック" pitchFamily="34" charset="-128"/>
              </a:rPr>
              <a:t> </a:t>
            </a:r>
            <a:r>
              <a:rPr lang="en-US" altLang="en-US" sz="2600" dirty="0" smtClean="0">
                <a:solidFill>
                  <a:srgbClr val="FFC000"/>
                </a:solidFill>
                <a:latin typeface="Arial" pitchFamily="34" charset="0"/>
                <a:ea typeface="ＭＳ Ｐゴシック" pitchFamily="34" charset="-128"/>
              </a:rPr>
              <a:t>North American</a:t>
            </a:r>
            <a:r>
              <a:rPr altLang="en-US" sz="2600" dirty="0" smtClean="0">
                <a:solidFill>
                  <a:srgbClr val="FFC000"/>
                </a:solidFill>
                <a:latin typeface="Arial" pitchFamily="34" charset="0"/>
                <a:ea typeface="ＭＳ Ｐゴシック" pitchFamily="34" charset="-128"/>
              </a:rPr>
              <a:t> </a:t>
            </a:r>
            <a:r>
              <a:rPr lang="en-US" altLang="en-US" sz="2600" dirty="0" smtClean="0">
                <a:solidFill>
                  <a:srgbClr val="FFC000"/>
                </a:solidFill>
                <a:latin typeface="Arial" pitchFamily="34" charset="0"/>
                <a:ea typeface="ＭＳ Ｐゴシック" pitchFamily="34" charset="-128"/>
              </a:rPr>
              <a:t>P</a:t>
            </a:r>
            <a:r>
              <a:rPr altLang="en-US" sz="2600" dirty="0" smtClean="0">
                <a:solidFill>
                  <a:srgbClr val="FFC000"/>
                </a:solidFill>
                <a:latin typeface="Arial" pitchFamily="34" charset="0"/>
                <a:ea typeface="ＭＳ Ｐゴシック" pitchFamily="34" charset="-128"/>
              </a:rPr>
              <a:t>erspective</a:t>
            </a:r>
            <a:r>
              <a:rPr lang="en-US" altLang="en-US" sz="2600" dirty="0" smtClean="0">
                <a:solidFill>
                  <a:srgbClr val="FFC000"/>
                </a:solidFill>
                <a:latin typeface="Arial" pitchFamily="34" charset="0"/>
                <a:ea typeface="ＭＳ Ｐゴシック" pitchFamily="34" charset="-128"/>
              </a:rPr>
              <a:t> – 2018 Update</a:t>
            </a:r>
            <a:endParaRPr altLang="en-US" sz="2600" dirty="0" smtClean="0">
              <a:solidFill>
                <a:srgbClr val="FFC000"/>
              </a:solidFill>
              <a:latin typeface="Arial" pitchFamily="34" charset="0"/>
              <a:ea typeface="ＭＳ Ｐゴシック" pitchFamily="34" charset="-128"/>
            </a:endParaRPr>
          </a:p>
        </p:txBody>
      </p:sp>
    </p:spTree>
    <p:extLst>
      <p:ext uri="{BB962C8B-B14F-4D97-AF65-F5344CB8AC3E}">
        <p14:creationId xmlns:p14="http://schemas.microsoft.com/office/powerpoint/2010/main" val="3160755735"/>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Titolo 1"/>
          <p:cNvSpPr>
            <a:spLocks noGrp="1"/>
          </p:cNvSpPr>
          <p:nvPr>
            <p:ph type="title"/>
          </p:nvPr>
        </p:nvSpPr>
        <p:spPr bwMode="auto">
          <a:xfrm>
            <a:off x="-10274" y="76200"/>
            <a:ext cx="9144000" cy="495300"/>
          </a:xfrm>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altLang="en-US" sz="2800" dirty="0" smtClean="0">
                <a:solidFill>
                  <a:srgbClr val="FFC000"/>
                </a:solidFill>
                <a:latin typeface="Arial" pitchFamily="34" charset="0"/>
                <a:ea typeface="ＭＳ Ｐゴシック" pitchFamily="34" charset="-128"/>
              </a:rPr>
              <a:t>The </a:t>
            </a:r>
            <a:r>
              <a:rPr lang="en-US" altLang="en-US" sz="2800" dirty="0" smtClean="0">
                <a:solidFill>
                  <a:srgbClr val="FFC000"/>
                </a:solidFill>
                <a:latin typeface="Arial" pitchFamily="34" charset="0"/>
                <a:ea typeface="ＭＳ Ｐゴシック" pitchFamily="34" charset="-128"/>
              </a:rPr>
              <a:t>North American</a:t>
            </a:r>
            <a:r>
              <a:rPr altLang="en-US" sz="2800" dirty="0" smtClean="0">
                <a:solidFill>
                  <a:srgbClr val="FFC000"/>
                </a:solidFill>
                <a:latin typeface="Arial" pitchFamily="34" charset="0"/>
                <a:ea typeface="ＭＳ Ｐゴシック" pitchFamily="34" charset="-128"/>
              </a:rPr>
              <a:t> </a:t>
            </a:r>
            <a:r>
              <a:rPr lang="en-US" altLang="en-US" sz="2800" dirty="0" smtClean="0">
                <a:solidFill>
                  <a:srgbClr val="FFC000"/>
                </a:solidFill>
                <a:latin typeface="Arial" pitchFamily="34" charset="0"/>
                <a:ea typeface="ＭＳ Ｐゴシック" pitchFamily="34" charset="-128"/>
              </a:rPr>
              <a:t>P</a:t>
            </a:r>
            <a:r>
              <a:rPr altLang="en-US" sz="2800" dirty="0" smtClean="0">
                <a:solidFill>
                  <a:srgbClr val="FFC000"/>
                </a:solidFill>
                <a:latin typeface="Arial" pitchFamily="34" charset="0"/>
                <a:ea typeface="ＭＳ Ｐゴシック" pitchFamily="34" charset="-128"/>
              </a:rPr>
              <a:t>erspective</a:t>
            </a:r>
            <a:r>
              <a:rPr lang="en-US" altLang="en-US" sz="2800" dirty="0" smtClean="0">
                <a:solidFill>
                  <a:srgbClr val="FFC000"/>
                </a:solidFill>
                <a:latin typeface="Arial" pitchFamily="34" charset="0"/>
                <a:ea typeface="ＭＳ Ｐゴシック" pitchFamily="34" charset="-128"/>
              </a:rPr>
              <a:t> – 2018 Update</a:t>
            </a:r>
            <a:endParaRPr altLang="en-US" sz="2800" dirty="0" smtClean="0">
              <a:solidFill>
                <a:srgbClr val="FFC000"/>
              </a:solidFill>
              <a:latin typeface="Arial" pitchFamily="34" charset="0"/>
              <a:ea typeface="ＭＳ Ｐゴシック" pitchFamily="34" charset="-128"/>
            </a:endParaRPr>
          </a:p>
        </p:txBody>
      </p:sp>
      <p:sp>
        <p:nvSpPr>
          <p:cNvPr id="5" name="Segnaposto testo 3"/>
          <p:cNvSpPr>
            <a:spLocks noGrp="1"/>
          </p:cNvSpPr>
          <p:nvPr>
            <p:ph type="body" sz="quarter" idx="10"/>
          </p:nvPr>
        </p:nvSpPr>
        <p:spPr bwMode="auto">
          <a:xfrm>
            <a:off x="5641075" y="6551612"/>
            <a:ext cx="3340979" cy="2397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anchor="t" anchorCtr="0" compatLnSpc="1">
            <a:prstTxWarp prst="textNoShape">
              <a:avLst/>
            </a:prstTxWarp>
          </a:bodyPr>
          <a:lstStyle/>
          <a:p>
            <a:pPr marL="0" indent="0">
              <a:buNone/>
            </a:pPr>
            <a:r>
              <a:rPr sz="1050" dirty="0" smtClean="0">
                <a:solidFill>
                  <a:schemeClr val="tx1"/>
                </a:solidFill>
                <a:effectLst/>
                <a:latin typeface="+mj-lt"/>
                <a:ea typeface="ＭＳ Ｐゴシック" pitchFamily="34" charset="-128"/>
              </a:rPr>
              <a:t>Angiolillo DJ et al. Circulation 2018; </a:t>
            </a:r>
            <a:r>
              <a:rPr lang="en-US" sz="1050" dirty="0">
                <a:solidFill>
                  <a:schemeClr val="tx1"/>
                </a:solidFill>
                <a:effectLst/>
                <a:latin typeface="+mj-lt"/>
              </a:rPr>
              <a:t>138:527–536.</a:t>
            </a:r>
            <a:endParaRPr sz="1050" dirty="0">
              <a:solidFill>
                <a:schemeClr val="tx1"/>
              </a:solidFill>
              <a:effectLst/>
              <a:latin typeface="+mj-lt"/>
              <a:ea typeface="ＭＳ Ｐゴシック" pitchFamily="34" charset="-128"/>
            </a:endParaRPr>
          </a:p>
        </p:txBody>
      </p:sp>
      <p:pic>
        <p:nvPicPr>
          <p:cNvPr id="9" name="Content Placeholder 4"/>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381000" y="1066800"/>
            <a:ext cx="8382000" cy="5334000"/>
          </a:xfrm>
        </p:spPr>
      </p:pic>
      <p:sp>
        <p:nvSpPr>
          <p:cNvPr id="3" name="TextBox 2"/>
          <p:cNvSpPr txBox="1"/>
          <p:nvPr/>
        </p:nvSpPr>
        <p:spPr>
          <a:xfrm>
            <a:off x="533401" y="682823"/>
            <a:ext cx="822959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FFCC"/>
                </a:solidFill>
                <a:effectLst/>
                <a:uLnTx/>
                <a:uFillTx/>
                <a:latin typeface="Arial"/>
                <a:ea typeface="+mn-ea"/>
                <a:cs typeface="+mn-cs"/>
              </a:rPr>
              <a:t>Management of antiplatelet therapy in patients with </a:t>
            </a:r>
            <a:r>
              <a:rPr kumimoji="0" lang="en-US" sz="1400" b="1" i="0" u="none" strike="noStrike" kern="1200" cap="none" spc="0" normalizeH="0" baseline="0" noProof="0" dirty="0" smtClean="0">
                <a:ln>
                  <a:noFill/>
                </a:ln>
                <a:solidFill>
                  <a:srgbClr val="FFFFCC"/>
                </a:solidFill>
                <a:effectLst/>
                <a:uLnTx/>
                <a:uFillTx/>
                <a:latin typeface="Arial"/>
                <a:ea typeface="+mn-ea"/>
                <a:cs typeface="+mn-cs"/>
              </a:rPr>
              <a:t>AF undergoing PCI treated with an OAC</a:t>
            </a:r>
            <a:endParaRPr kumimoji="0" lang="en-US" sz="1400" b="0" i="0" u="none" strike="noStrike" kern="1200" cap="none" spc="0" normalizeH="0" baseline="0" noProof="0" dirty="0">
              <a:ln>
                <a:noFill/>
              </a:ln>
              <a:solidFill>
                <a:srgbClr val="FFFFCC"/>
              </a:solidFill>
              <a:effectLst/>
              <a:uLnTx/>
              <a:uFillTx/>
              <a:latin typeface="Arial"/>
              <a:ea typeface="+mn-ea"/>
              <a:cs typeface="+mn-cs"/>
            </a:endParaRPr>
          </a:p>
        </p:txBody>
      </p:sp>
    </p:spTree>
    <p:extLst>
      <p:ext uri="{BB962C8B-B14F-4D97-AF65-F5344CB8AC3E}">
        <p14:creationId xmlns:p14="http://schemas.microsoft.com/office/powerpoint/2010/main" val="4101018492"/>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5_Default Design">
  <a:themeElements>
    <a:clrScheme name="">
      <a:dk1>
        <a:srgbClr val="000000"/>
      </a:dk1>
      <a:lt1>
        <a:srgbClr val="FFFFFF"/>
      </a:lt1>
      <a:dk2>
        <a:srgbClr val="008000"/>
      </a:dk2>
      <a:lt2>
        <a:srgbClr val="FFFF00"/>
      </a:lt2>
      <a:accent1>
        <a:srgbClr val="FF9900"/>
      </a:accent1>
      <a:accent2>
        <a:srgbClr val="00FFFF"/>
      </a:accent2>
      <a:accent3>
        <a:srgbClr val="AAC0AA"/>
      </a:accent3>
      <a:accent4>
        <a:srgbClr val="DADADA"/>
      </a:accent4>
      <a:accent5>
        <a:srgbClr val="FFCAAA"/>
      </a:accent5>
      <a:accent6>
        <a:srgbClr val="00E7E7"/>
      </a:accent6>
      <a:hlink>
        <a:srgbClr val="FF0000"/>
      </a:hlink>
      <a:folHlink>
        <a:srgbClr val="969696"/>
      </a:folHlink>
    </a:clrScheme>
    <a:fontScheme name="5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5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5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5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5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5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5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5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7_template">
  <a:themeElements>
    <a:clrScheme name="105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fontScheme name="105_template">
      <a:majorFont>
        <a:latin typeface="Arial"/>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9900"/>
              </a:solidFill>
              <a:prstDash val="solid"/>
              <a:round/>
              <a:headEnd type="none" w="med" len="med"/>
              <a:tailEnd type="triangle" w="med" len="med"/>
            </a14:hiddenLine>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spDef>
    <a:lnDef>
      <a:spPr bwMode="auto">
        <a:xfrm>
          <a:off x="0" y="0"/>
          <a:ext cx="1" cy="1"/>
        </a:xfrm>
        <a:custGeom>
          <a:avLst/>
          <a:gdLst/>
          <a:ahLst/>
          <a:cxnLst/>
          <a:rect l="0" t="0" r="0" b="0"/>
          <a:pathLst/>
        </a:custGeom>
        <a:noFill/>
        <a:ln>
          <a:noFill/>
        </a:ln>
        <a:effectLst>
          <a:prstShdw prst="shdw17" dist="17961" dir="2700000">
            <a:schemeClr val="accent1">
              <a:gamma/>
              <a:shade val="60000"/>
              <a:invGamma/>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FF9900"/>
              </a:solidFill>
              <a:prstDash val="solid"/>
              <a:round/>
              <a:headEnd type="none" w="med" len="med"/>
              <a:tailEnd type="triangle" w="med" len="med"/>
            </a14:hiddenLine>
          </a:ext>
        </a:extLst>
      </a:spPr>
      <a:bodyPr vert="horz" wrap="none" lIns="91440" tIns="45720" rIns="91440" bIns="45720" numCol="1" anchor="t"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ea typeface="ＭＳ Ｐゴシック" pitchFamily="34" charset="-128"/>
          </a:defRPr>
        </a:defPPr>
      </a:lstStyle>
    </a:lnDef>
  </a:objectDefaults>
  <a:extraClrSchemeLst>
    <a:extraClrScheme>
      <a:clrScheme name="105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5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5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5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5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5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5_template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5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5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5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5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5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05_template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FFFFF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20_Model Slides BSC">
  <a:themeElements>
    <a:clrScheme name="2_Model Slides BSC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Model Slides BSC">
      <a:majorFont>
        <a:latin typeface="Lucida Sans Unicode"/>
        <a:ea typeface=""/>
        <a:cs typeface="Lucida Sans Unicode"/>
      </a:majorFont>
      <a:minorFont>
        <a:latin typeface="Lucida Sans Unicode"/>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2_Model Slides BSC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8_Title">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13.xml><?xml version="1.0" encoding="utf-8"?>
<a:theme xmlns:a="http://schemas.openxmlformats.org/drawingml/2006/main" name="15_Title">
  <a:themeElements>
    <a:clrScheme name="Impostazioni personalizzate 8">
      <a:dk1>
        <a:srgbClr val="14202E"/>
      </a:dk1>
      <a:lt1>
        <a:srgbClr val="FFFFFF"/>
      </a:lt1>
      <a:dk2>
        <a:srgbClr val="002E4B"/>
      </a:dk2>
      <a:lt2>
        <a:srgbClr val="FDE25E"/>
      </a:lt2>
      <a:accent1>
        <a:srgbClr val="DF342E"/>
      </a:accent1>
      <a:accent2>
        <a:srgbClr val="1FB18A"/>
      </a:accent2>
      <a:accent3>
        <a:srgbClr val="FF8000"/>
      </a:accent3>
      <a:accent4>
        <a:srgbClr val="34495E"/>
      </a:accent4>
      <a:accent5>
        <a:srgbClr val="FFFF66"/>
      </a:accent5>
      <a:accent6>
        <a:srgbClr val="0080FF"/>
      </a:accent6>
      <a:hlink>
        <a:srgbClr val="DE691B"/>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14.xml><?xml version="1.0" encoding="utf-8"?>
<a:theme xmlns:a="http://schemas.openxmlformats.org/drawingml/2006/main" name="1_clopte~1">
  <a:themeElements>
    <a:clrScheme name="">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618FFD"/>
      </a:hlink>
      <a:folHlink>
        <a:srgbClr val="FC0128"/>
      </a:folHlink>
    </a:clrScheme>
    <a:fontScheme name="clop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p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pt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pt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pt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pt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pt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pt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16_Title">
  <a:themeElements>
    <a:clrScheme name="Impostazioni personalizzate 8">
      <a:dk1>
        <a:srgbClr val="14202E"/>
      </a:dk1>
      <a:lt1>
        <a:srgbClr val="FFFFFF"/>
      </a:lt1>
      <a:dk2>
        <a:srgbClr val="002E4B"/>
      </a:dk2>
      <a:lt2>
        <a:srgbClr val="FDE25E"/>
      </a:lt2>
      <a:accent1>
        <a:srgbClr val="DF342E"/>
      </a:accent1>
      <a:accent2>
        <a:srgbClr val="1FB18A"/>
      </a:accent2>
      <a:accent3>
        <a:srgbClr val="FF8000"/>
      </a:accent3>
      <a:accent4>
        <a:srgbClr val="34495E"/>
      </a:accent4>
      <a:accent5>
        <a:srgbClr val="FFFF66"/>
      </a:accent5>
      <a:accent6>
        <a:srgbClr val="0080FF"/>
      </a:accent6>
      <a:hlink>
        <a:srgbClr val="DE691B"/>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14_Model Slides BSC">
  <a:themeElements>
    <a:clrScheme name="2_Model Slides BSC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2_Model Slides BSC">
      <a:majorFont>
        <a:latin typeface="Lucida Sans Unicode"/>
        <a:ea typeface=""/>
        <a:cs typeface="Lucida Sans Unicode"/>
      </a:majorFont>
      <a:minorFont>
        <a:latin typeface="Lucida Sans Unicode"/>
        <a:ea typeface=""/>
        <a:cs typeface="Lucida Sans Unicod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outerShdw blurRad="38100" dist="38100" dir="2700000" algn="tl">
                <a:srgbClr val="000000">
                  <a:alpha val="43137"/>
                </a:srgbClr>
              </a:outerShdw>
            </a:effectLst>
            <a:latin typeface="Arial" pitchFamily="34" charset="0"/>
          </a:defRPr>
        </a:defPPr>
      </a:lstStyle>
    </a:lnDef>
  </a:objectDefaults>
  <a:extraClrSchemeLst>
    <a:extraClrScheme>
      <a:clrScheme name="2_Model Slides BSC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_Corporate Training Template_Raising Standard Tagline">
  <a:themeElements>
    <a:clrScheme name="final">
      <a:dk1>
        <a:sysClr val="windowText" lastClr="000000"/>
      </a:dk1>
      <a:lt1>
        <a:sysClr val="window" lastClr="FFFFFF"/>
      </a:lt1>
      <a:dk2>
        <a:srgbClr val="44546A"/>
      </a:dk2>
      <a:lt2>
        <a:srgbClr val="E7E6E6"/>
      </a:lt2>
      <a:accent1>
        <a:srgbClr val="5B9BD5"/>
      </a:accent1>
      <a:accent2>
        <a:srgbClr val="B11116"/>
      </a:accent2>
      <a:accent3>
        <a:srgbClr val="A5A5A5"/>
      </a:accent3>
      <a:accent4>
        <a:srgbClr val="FFC000"/>
      </a:accent4>
      <a:accent5>
        <a:srgbClr val="ED7D31"/>
      </a:accent5>
      <a:accent6>
        <a:srgbClr val="D6DCE4"/>
      </a:accent6>
      <a:hlink>
        <a:srgbClr val="0563C1"/>
      </a:hlink>
      <a:folHlink>
        <a:srgbClr val="954F72"/>
      </a:folHlink>
    </a:clrScheme>
    <a:fontScheme name="biosensors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headEnd/>
          <a:tailEnd/>
        </a:ln>
        <a:scene3d>
          <a:camera prst="orthographicFront">
            <a:rot lat="0" lon="10799999" rev="0"/>
          </a:camera>
          <a:lightRig rig="threePt" dir="t"/>
        </a:scene3d>
      </a:spPr>
      <a:bodyPr wrap="square" rtlCol="0" anchor="ctr">
        <a:noAutofit/>
      </a:bodyPr>
      <a:lstStyle>
        <a:defPPr algn="ctr">
          <a:buClr>
            <a:srgbClr val="66FFFF"/>
          </a:buClr>
          <a:buSzPct val="90000"/>
          <a:defRPr sz="1400" dirty="0">
            <a:latin typeface="Arial" pitchFamily="34" charset="0"/>
          </a:defRPr>
        </a:defPPr>
      </a:lstStyle>
      <a:style>
        <a:lnRef idx="2">
          <a:schemeClr val="accent1"/>
        </a:lnRef>
        <a:fillRef idx="1">
          <a:schemeClr val="lt1"/>
        </a:fillRef>
        <a:effectRef idx="0">
          <a:schemeClr val="accent1"/>
        </a:effectRef>
        <a:fontRef idx="minor">
          <a:schemeClr val="dk1"/>
        </a:fontRef>
      </a:style>
    </a:spDef>
  </a:objectDefaults>
  <a:extraClrSchemeLst>
    <a:extraClrScheme>
      <a:clrScheme name="BSI_Marketing_Color">
        <a:dk1>
          <a:srgbClr val="003063"/>
        </a:dk1>
        <a:lt1>
          <a:srgbClr val="FFFFFF"/>
        </a:lt1>
        <a:dk2>
          <a:srgbClr val="0071BA"/>
        </a:dk2>
        <a:lt2>
          <a:srgbClr val="DEDEDE"/>
        </a:lt2>
        <a:accent1>
          <a:srgbClr val="0071BA"/>
        </a:accent1>
        <a:accent2>
          <a:srgbClr val="99CCFF"/>
        </a:accent2>
        <a:accent3>
          <a:srgbClr val="FFA521"/>
        </a:accent3>
        <a:accent4>
          <a:srgbClr val="FDE25E"/>
        </a:accent4>
        <a:accent5>
          <a:srgbClr val="848484"/>
        </a:accent5>
        <a:accent6>
          <a:srgbClr val="B4B4B4"/>
        </a:accent6>
        <a:hlink>
          <a:srgbClr val="190BD3"/>
        </a:hlink>
        <a:folHlink>
          <a:srgbClr val="938BF9"/>
        </a:folHlink>
      </a:clrScheme>
    </a:extraClrScheme>
    <a:extraClrScheme>
      <a:clrScheme name="BSI_Clinical_Dark_Blue">
        <a:dk1>
          <a:srgbClr val="142028"/>
        </a:dk1>
        <a:lt1>
          <a:srgbClr val="FFFFFF"/>
        </a:lt1>
        <a:dk2>
          <a:srgbClr val="0071D8"/>
        </a:dk2>
        <a:lt2>
          <a:srgbClr val="FDE25E"/>
        </a:lt2>
        <a:accent1>
          <a:srgbClr val="2DAFFF"/>
        </a:accent1>
        <a:accent2>
          <a:srgbClr val="FFA521"/>
        </a:accent2>
        <a:accent3>
          <a:srgbClr val="99CCFF"/>
        </a:accent3>
        <a:accent4>
          <a:srgbClr val="DEDEDE"/>
        </a:accent4>
        <a:accent5>
          <a:srgbClr val="B4B4B4"/>
        </a:accent5>
        <a:accent6>
          <a:srgbClr val="6699FF"/>
        </a:accent6>
        <a:hlink>
          <a:srgbClr val="FFCC00"/>
        </a:hlink>
        <a:folHlink>
          <a:srgbClr val="969696"/>
        </a:folHlink>
      </a:clrScheme>
      <a:clrMap bg1="dk1" tx1="lt1" bg2="dk2" tx2="lt2" accent1="accent1" accent2="accent2" accent3="accent3" accent4="accent4" accent5="accent5" accent6="accent6" hlink="hlink" folHlink="folHlink"/>
    </a:extraClrScheme>
    <a:extraClrScheme>
      <a:clrScheme name="BSI_Clinical_light_white">
        <a:dk1>
          <a:srgbClr val="072238"/>
        </a:dk1>
        <a:lt1>
          <a:srgbClr val="FFFFFF"/>
        </a:lt1>
        <a:dk2>
          <a:srgbClr val="0071D8"/>
        </a:dk2>
        <a:lt2>
          <a:srgbClr val="FEEE9E"/>
        </a:lt2>
        <a:accent1>
          <a:srgbClr val="2DAFFF"/>
        </a:accent1>
        <a:accent2>
          <a:srgbClr val="FFA521"/>
        </a:accent2>
        <a:accent3>
          <a:srgbClr val="A0C9FA"/>
        </a:accent3>
        <a:accent4>
          <a:srgbClr val="FEEE9E"/>
        </a:accent4>
        <a:accent5>
          <a:srgbClr val="848484"/>
        </a:accent5>
        <a:accent6>
          <a:srgbClr val="D2D2D2"/>
        </a:accent6>
        <a:hlink>
          <a:srgbClr val="F785C6"/>
        </a:hlink>
        <a:folHlink>
          <a:srgbClr val="938BF9"/>
        </a:folHlink>
      </a:clrScheme>
      <a:clrMap bg1="lt1" tx1="dk1" bg2="lt2" tx2="dk2" accent1="accent1" accent2="accent2" accent3="accent3" accent4="accent4" accent5="accent5" accent6="accent6" hlink="hlink" folHlink="folHlink"/>
    </a:extraClrScheme>
  </a:extraClrSchemeLst>
  <a:custClrLst>
    <a:custClr name="BSI_Gold">
      <a:srgbClr val="B98F00"/>
    </a:custClr>
    <a:custClr name="Clinical_Sky Blue">
      <a:srgbClr val="2DAFFF"/>
    </a:custClr>
    <a:custClr name="Clinical_Orange">
      <a:srgbClr val="FFA521"/>
    </a:custClr>
  </a:custClrLst>
  <a:extLst>
    <a:ext uri="{05A4C25C-085E-4340-85A3-A5531E510DB2}">
      <thm15:themeFamily xmlns:thm15="http://schemas.microsoft.com/office/thememl/2012/main" name="BSI_Template w TCT logo 2013" id="{D88092E8-6DDC-4B4E-A553-3155210774CC}" vid="{F7877525-5081-4FA6-8293-A0B1D709ED7A}"/>
    </a:ext>
  </a:extLst>
</a:theme>
</file>

<file path=ppt/theme/theme18.xml><?xml version="1.0" encoding="utf-8"?>
<a:theme xmlns:a="http://schemas.openxmlformats.org/drawingml/2006/main" name="23_Title">
  <a:themeElements>
    <a:clrScheme name="Impostazioni personalizzate 8">
      <a:dk1>
        <a:srgbClr val="14202E"/>
      </a:dk1>
      <a:lt1>
        <a:srgbClr val="FFFFFF"/>
      </a:lt1>
      <a:dk2>
        <a:srgbClr val="002E4B"/>
      </a:dk2>
      <a:lt2>
        <a:srgbClr val="FDE25E"/>
      </a:lt2>
      <a:accent1>
        <a:srgbClr val="DF342E"/>
      </a:accent1>
      <a:accent2>
        <a:srgbClr val="1FB18A"/>
      </a:accent2>
      <a:accent3>
        <a:srgbClr val="FF8000"/>
      </a:accent3>
      <a:accent4>
        <a:srgbClr val="34495E"/>
      </a:accent4>
      <a:accent5>
        <a:srgbClr val="FFFF66"/>
      </a:accent5>
      <a:accent6>
        <a:srgbClr val="0080FF"/>
      </a:accent6>
      <a:hlink>
        <a:srgbClr val="DE691B"/>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19.xml><?xml version="1.0" encoding="utf-8"?>
<a:theme xmlns:a="http://schemas.openxmlformats.org/drawingml/2006/main" name="17_Title">
  <a:themeElements>
    <a:clrScheme name="Impostazioni personalizzate 8">
      <a:dk1>
        <a:srgbClr val="14202E"/>
      </a:dk1>
      <a:lt1>
        <a:srgbClr val="FFFFFF"/>
      </a:lt1>
      <a:dk2>
        <a:srgbClr val="002E4B"/>
      </a:dk2>
      <a:lt2>
        <a:srgbClr val="FDE25E"/>
      </a:lt2>
      <a:accent1>
        <a:srgbClr val="DF342E"/>
      </a:accent1>
      <a:accent2>
        <a:srgbClr val="1FB18A"/>
      </a:accent2>
      <a:accent3>
        <a:srgbClr val="FF8000"/>
      </a:accent3>
      <a:accent4>
        <a:srgbClr val="34495E"/>
      </a:accent4>
      <a:accent5>
        <a:srgbClr val="FFFF66"/>
      </a:accent5>
      <a:accent6>
        <a:srgbClr val="0080FF"/>
      </a:accent6>
      <a:hlink>
        <a:srgbClr val="DE691B"/>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4_Default Design">
  <a:themeElements>
    <a:clrScheme name="">
      <a:dk1>
        <a:srgbClr val="000000"/>
      </a:dk1>
      <a:lt1>
        <a:srgbClr val="FFFFFF"/>
      </a:lt1>
      <a:dk2>
        <a:srgbClr val="008000"/>
      </a:dk2>
      <a:lt2>
        <a:srgbClr val="FFFF00"/>
      </a:lt2>
      <a:accent1>
        <a:srgbClr val="FF9900"/>
      </a:accent1>
      <a:accent2>
        <a:srgbClr val="00FFFF"/>
      </a:accent2>
      <a:accent3>
        <a:srgbClr val="AAC0AA"/>
      </a:accent3>
      <a:accent4>
        <a:srgbClr val="DADADA"/>
      </a:accent4>
      <a:accent5>
        <a:srgbClr val="FFCAAA"/>
      </a:accent5>
      <a:accent6>
        <a:srgbClr val="00E7E7"/>
      </a:accent6>
      <a:hlink>
        <a:srgbClr val="FF0000"/>
      </a:hlink>
      <a:folHlink>
        <a:srgbClr val="969696"/>
      </a:folHlink>
    </a:clrScheme>
    <a:fontScheme name="2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2_dcri_slides_template">
  <a:themeElements>
    <a:clrScheme name="">
      <a:dk1>
        <a:srgbClr val="000000"/>
      </a:dk1>
      <a:lt1>
        <a:srgbClr val="FFFFFF"/>
      </a:lt1>
      <a:dk2>
        <a:srgbClr val="00009C"/>
      </a:dk2>
      <a:lt2>
        <a:srgbClr val="FFBA3E"/>
      </a:lt2>
      <a:accent1>
        <a:srgbClr val="3365FB"/>
      </a:accent1>
      <a:accent2>
        <a:srgbClr val="6B6BCE"/>
      </a:accent2>
      <a:accent3>
        <a:srgbClr val="AAAACB"/>
      </a:accent3>
      <a:accent4>
        <a:srgbClr val="DADADA"/>
      </a:accent4>
      <a:accent5>
        <a:srgbClr val="ADB8FD"/>
      </a:accent5>
      <a:accent6>
        <a:srgbClr val="6060BA"/>
      </a:accent6>
      <a:hlink>
        <a:srgbClr val="00B7A5"/>
      </a:hlink>
      <a:folHlink>
        <a:srgbClr val="F8E6C6"/>
      </a:folHlink>
    </a:clrScheme>
    <a:fontScheme name="2_dcri_slides_template">
      <a:majorFont>
        <a:latin typeface="Arial"/>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defRPr kumimoji="1" lang="en-US" sz="2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defRPr kumimoji="1" lang="en-US" sz="2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2_dcri_slides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cri_slides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cri_slides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cri_slides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cri_slides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cri_slides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cri_slides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1.xml><?xml version="1.0" encoding="utf-8"?>
<a:theme xmlns:a="http://schemas.openxmlformats.org/drawingml/2006/main" name="18_Title">
  <a:themeElements>
    <a:clrScheme name="Impostazioni personalizzate 8">
      <a:dk1>
        <a:srgbClr val="14202E"/>
      </a:dk1>
      <a:lt1>
        <a:srgbClr val="FFFFFF"/>
      </a:lt1>
      <a:dk2>
        <a:srgbClr val="002E4B"/>
      </a:dk2>
      <a:lt2>
        <a:srgbClr val="FDE25E"/>
      </a:lt2>
      <a:accent1>
        <a:srgbClr val="DF342E"/>
      </a:accent1>
      <a:accent2>
        <a:srgbClr val="1FB18A"/>
      </a:accent2>
      <a:accent3>
        <a:srgbClr val="FF8000"/>
      </a:accent3>
      <a:accent4>
        <a:srgbClr val="34495E"/>
      </a:accent4>
      <a:accent5>
        <a:srgbClr val="FFFF66"/>
      </a:accent5>
      <a:accent6>
        <a:srgbClr val="0080FF"/>
      </a:accent6>
      <a:hlink>
        <a:srgbClr val="DE691B"/>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2.xml><?xml version="1.0" encoding="utf-8"?>
<a:theme xmlns:a="http://schemas.openxmlformats.org/drawingml/2006/main" name="2_Corporate Training Template_Raising Standard Tagline">
  <a:themeElements>
    <a:clrScheme name="final">
      <a:dk1>
        <a:sysClr val="windowText" lastClr="000000"/>
      </a:dk1>
      <a:lt1>
        <a:sysClr val="window" lastClr="FFFFFF"/>
      </a:lt1>
      <a:dk2>
        <a:srgbClr val="44546A"/>
      </a:dk2>
      <a:lt2>
        <a:srgbClr val="E7E6E6"/>
      </a:lt2>
      <a:accent1>
        <a:srgbClr val="5B9BD5"/>
      </a:accent1>
      <a:accent2>
        <a:srgbClr val="B11116"/>
      </a:accent2>
      <a:accent3>
        <a:srgbClr val="A5A5A5"/>
      </a:accent3>
      <a:accent4>
        <a:srgbClr val="FFC000"/>
      </a:accent4>
      <a:accent5>
        <a:srgbClr val="ED7D31"/>
      </a:accent5>
      <a:accent6>
        <a:srgbClr val="D6DCE4"/>
      </a:accent6>
      <a:hlink>
        <a:srgbClr val="0563C1"/>
      </a:hlink>
      <a:folHlink>
        <a:srgbClr val="954F72"/>
      </a:folHlink>
    </a:clrScheme>
    <a:fontScheme name="biosensors_ligh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a:headEnd/>
          <a:tailEnd/>
        </a:ln>
        <a:scene3d>
          <a:camera prst="orthographicFront">
            <a:rot lat="0" lon="10799999" rev="0"/>
          </a:camera>
          <a:lightRig rig="threePt" dir="t"/>
        </a:scene3d>
      </a:spPr>
      <a:bodyPr wrap="square" rtlCol="0" anchor="ctr">
        <a:noAutofit/>
      </a:bodyPr>
      <a:lstStyle>
        <a:defPPr algn="ctr">
          <a:buClr>
            <a:srgbClr val="66FFFF"/>
          </a:buClr>
          <a:buSzPct val="90000"/>
          <a:defRPr sz="1400" dirty="0">
            <a:latin typeface="Arial" pitchFamily="34" charset="0"/>
          </a:defRPr>
        </a:defPPr>
      </a:lstStyle>
      <a:style>
        <a:lnRef idx="2">
          <a:schemeClr val="accent1"/>
        </a:lnRef>
        <a:fillRef idx="1">
          <a:schemeClr val="lt1"/>
        </a:fillRef>
        <a:effectRef idx="0">
          <a:schemeClr val="accent1"/>
        </a:effectRef>
        <a:fontRef idx="minor">
          <a:schemeClr val="dk1"/>
        </a:fontRef>
      </a:style>
    </a:spDef>
  </a:objectDefaults>
  <a:extraClrSchemeLst>
    <a:extraClrScheme>
      <a:clrScheme name="BSI_Marketing_Color">
        <a:dk1>
          <a:srgbClr val="003063"/>
        </a:dk1>
        <a:lt1>
          <a:srgbClr val="FFFFFF"/>
        </a:lt1>
        <a:dk2>
          <a:srgbClr val="0071BA"/>
        </a:dk2>
        <a:lt2>
          <a:srgbClr val="DEDEDE"/>
        </a:lt2>
        <a:accent1>
          <a:srgbClr val="0071BA"/>
        </a:accent1>
        <a:accent2>
          <a:srgbClr val="99CCFF"/>
        </a:accent2>
        <a:accent3>
          <a:srgbClr val="FFA521"/>
        </a:accent3>
        <a:accent4>
          <a:srgbClr val="FDE25E"/>
        </a:accent4>
        <a:accent5>
          <a:srgbClr val="848484"/>
        </a:accent5>
        <a:accent6>
          <a:srgbClr val="B4B4B4"/>
        </a:accent6>
        <a:hlink>
          <a:srgbClr val="190BD3"/>
        </a:hlink>
        <a:folHlink>
          <a:srgbClr val="938BF9"/>
        </a:folHlink>
      </a:clrScheme>
    </a:extraClrScheme>
    <a:extraClrScheme>
      <a:clrScheme name="BSI_Clinical_Dark_Blue">
        <a:dk1>
          <a:srgbClr val="142028"/>
        </a:dk1>
        <a:lt1>
          <a:srgbClr val="FFFFFF"/>
        </a:lt1>
        <a:dk2>
          <a:srgbClr val="0071D8"/>
        </a:dk2>
        <a:lt2>
          <a:srgbClr val="FDE25E"/>
        </a:lt2>
        <a:accent1>
          <a:srgbClr val="2DAFFF"/>
        </a:accent1>
        <a:accent2>
          <a:srgbClr val="FFA521"/>
        </a:accent2>
        <a:accent3>
          <a:srgbClr val="99CCFF"/>
        </a:accent3>
        <a:accent4>
          <a:srgbClr val="DEDEDE"/>
        </a:accent4>
        <a:accent5>
          <a:srgbClr val="B4B4B4"/>
        </a:accent5>
        <a:accent6>
          <a:srgbClr val="6699FF"/>
        </a:accent6>
        <a:hlink>
          <a:srgbClr val="FFCC00"/>
        </a:hlink>
        <a:folHlink>
          <a:srgbClr val="969696"/>
        </a:folHlink>
      </a:clrScheme>
      <a:clrMap bg1="dk1" tx1="lt1" bg2="dk2" tx2="lt2" accent1="accent1" accent2="accent2" accent3="accent3" accent4="accent4" accent5="accent5" accent6="accent6" hlink="hlink" folHlink="folHlink"/>
    </a:extraClrScheme>
    <a:extraClrScheme>
      <a:clrScheme name="BSI_Clinical_light_white">
        <a:dk1>
          <a:srgbClr val="072238"/>
        </a:dk1>
        <a:lt1>
          <a:srgbClr val="FFFFFF"/>
        </a:lt1>
        <a:dk2>
          <a:srgbClr val="0071D8"/>
        </a:dk2>
        <a:lt2>
          <a:srgbClr val="FEEE9E"/>
        </a:lt2>
        <a:accent1>
          <a:srgbClr val="2DAFFF"/>
        </a:accent1>
        <a:accent2>
          <a:srgbClr val="FFA521"/>
        </a:accent2>
        <a:accent3>
          <a:srgbClr val="A0C9FA"/>
        </a:accent3>
        <a:accent4>
          <a:srgbClr val="FEEE9E"/>
        </a:accent4>
        <a:accent5>
          <a:srgbClr val="848484"/>
        </a:accent5>
        <a:accent6>
          <a:srgbClr val="D2D2D2"/>
        </a:accent6>
        <a:hlink>
          <a:srgbClr val="F785C6"/>
        </a:hlink>
        <a:folHlink>
          <a:srgbClr val="938BF9"/>
        </a:folHlink>
      </a:clrScheme>
      <a:clrMap bg1="lt1" tx1="dk1" bg2="lt2" tx2="dk2" accent1="accent1" accent2="accent2" accent3="accent3" accent4="accent4" accent5="accent5" accent6="accent6" hlink="hlink" folHlink="folHlink"/>
    </a:extraClrScheme>
  </a:extraClrSchemeLst>
  <a:custClrLst>
    <a:custClr name="BSI_Gold">
      <a:srgbClr val="B98F00"/>
    </a:custClr>
    <a:custClr name="Clinical_Sky Blue">
      <a:srgbClr val="2DAFFF"/>
    </a:custClr>
    <a:custClr name="Clinical_Orange">
      <a:srgbClr val="FFA521"/>
    </a:custClr>
  </a:custClrLst>
  <a:extLst>
    <a:ext uri="{05A4C25C-085E-4340-85A3-A5531E510DB2}">
      <thm15:themeFamily xmlns:thm15="http://schemas.microsoft.com/office/thememl/2012/main" name="BSI_Template w TCT logo 2013" id="{D88092E8-6DDC-4B4E-A553-3155210774CC}" vid="{F7877525-5081-4FA6-8293-A0B1D709ED7A}"/>
    </a:ext>
  </a:extLst>
</a:theme>
</file>

<file path=ppt/theme/theme23.xml><?xml version="1.0" encoding="utf-8"?>
<a:theme xmlns:a="http://schemas.openxmlformats.org/drawingml/2006/main" name="11_clopte~1">
  <a:themeElements>
    <a:clrScheme name="">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618FFD"/>
      </a:hlink>
      <a:folHlink>
        <a:srgbClr val="FC0128"/>
      </a:folHlink>
    </a:clrScheme>
    <a:fontScheme name="clop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p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pt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pt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pt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pt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pt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pt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4.xml><?xml version="1.0" encoding="utf-8"?>
<a:theme xmlns:a="http://schemas.openxmlformats.org/drawingml/2006/main" name="22_Title">
  <a:themeElements>
    <a:clrScheme name="Impostazioni personalizzate 8">
      <a:dk1>
        <a:srgbClr val="14202E"/>
      </a:dk1>
      <a:lt1>
        <a:srgbClr val="FFFFFF"/>
      </a:lt1>
      <a:dk2>
        <a:srgbClr val="002E4B"/>
      </a:dk2>
      <a:lt2>
        <a:srgbClr val="FDE25E"/>
      </a:lt2>
      <a:accent1>
        <a:srgbClr val="DF342E"/>
      </a:accent1>
      <a:accent2>
        <a:srgbClr val="1FB18A"/>
      </a:accent2>
      <a:accent3>
        <a:srgbClr val="FF8000"/>
      </a:accent3>
      <a:accent4>
        <a:srgbClr val="34495E"/>
      </a:accent4>
      <a:accent5>
        <a:srgbClr val="FFFF66"/>
      </a:accent5>
      <a:accent6>
        <a:srgbClr val="0080FF"/>
      </a:accent6>
      <a:hlink>
        <a:srgbClr val="DE691B"/>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5.xml><?xml version="1.0" encoding="utf-8"?>
<a:theme xmlns:a="http://schemas.openxmlformats.org/drawingml/2006/main" name="Office Theme">
  <a:themeElements>
    <a:clrScheme name="Custom 50">
      <a:dk1>
        <a:srgbClr val="083D6C"/>
      </a:dk1>
      <a:lt1>
        <a:srgbClr val="FFFFFF"/>
      </a:lt1>
      <a:dk2>
        <a:srgbClr val="083D6C"/>
      </a:dk2>
      <a:lt2>
        <a:srgbClr val="DAECFC"/>
      </a:lt2>
      <a:accent1>
        <a:srgbClr val="0251A0"/>
      </a:accent1>
      <a:accent2>
        <a:srgbClr val="D00349"/>
      </a:accent2>
      <a:accent3>
        <a:srgbClr val="319B42"/>
      </a:accent3>
      <a:accent4>
        <a:srgbClr val="0084CB"/>
      </a:accent4>
      <a:accent5>
        <a:srgbClr val="005C84"/>
      </a:accent5>
      <a:accent6>
        <a:srgbClr val="8996A0"/>
      </a:accent6>
      <a:hlink>
        <a:srgbClr val="0084CB"/>
      </a:hlink>
      <a:folHlink>
        <a:srgbClr val="DAECF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oAutofit/>
      </a:bodyPr>
      <a:lstStyle>
        <a:defPPr>
          <a:defRPr dirty="0"/>
        </a:defPPr>
      </a:lstStyle>
    </a:txDef>
  </a:objectDefaults>
  <a:extraClrSchemeLst/>
</a:theme>
</file>

<file path=ppt/theme/theme26.xml><?xml version="1.0" encoding="utf-8"?>
<a:theme xmlns:a="http://schemas.openxmlformats.org/drawingml/2006/main" name="24_Title">
  <a:themeElements>
    <a:clrScheme name="Impostazioni personalizzate 8">
      <a:dk1>
        <a:srgbClr val="14202E"/>
      </a:dk1>
      <a:lt1>
        <a:srgbClr val="FFFFFF"/>
      </a:lt1>
      <a:dk2>
        <a:srgbClr val="002E4B"/>
      </a:dk2>
      <a:lt2>
        <a:srgbClr val="FDE25E"/>
      </a:lt2>
      <a:accent1>
        <a:srgbClr val="DF342E"/>
      </a:accent1>
      <a:accent2>
        <a:srgbClr val="1FB18A"/>
      </a:accent2>
      <a:accent3>
        <a:srgbClr val="FF8000"/>
      </a:accent3>
      <a:accent4>
        <a:srgbClr val="34495E"/>
      </a:accent4>
      <a:accent5>
        <a:srgbClr val="FFFF66"/>
      </a:accent5>
      <a:accent6>
        <a:srgbClr val="0080FF"/>
      </a:accent6>
      <a:hlink>
        <a:srgbClr val="DE691B"/>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25_Title">
  <a:themeElements>
    <a:clrScheme name="Impostazioni personalizzate 8">
      <a:dk1>
        <a:srgbClr val="14202E"/>
      </a:dk1>
      <a:lt1>
        <a:srgbClr val="FFFFFF"/>
      </a:lt1>
      <a:dk2>
        <a:srgbClr val="002E4B"/>
      </a:dk2>
      <a:lt2>
        <a:srgbClr val="FDE25E"/>
      </a:lt2>
      <a:accent1>
        <a:srgbClr val="DF342E"/>
      </a:accent1>
      <a:accent2>
        <a:srgbClr val="1FB18A"/>
      </a:accent2>
      <a:accent3>
        <a:srgbClr val="FF8000"/>
      </a:accent3>
      <a:accent4>
        <a:srgbClr val="34495E"/>
      </a:accent4>
      <a:accent5>
        <a:srgbClr val="FFFF66"/>
      </a:accent5>
      <a:accent6>
        <a:srgbClr val="0080FF"/>
      </a:accent6>
      <a:hlink>
        <a:srgbClr val="DE691B"/>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3_dcri_slides_template">
  <a:themeElements>
    <a:clrScheme name="">
      <a:dk1>
        <a:srgbClr val="000000"/>
      </a:dk1>
      <a:lt1>
        <a:srgbClr val="FFFFFF"/>
      </a:lt1>
      <a:dk2>
        <a:srgbClr val="00009C"/>
      </a:dk2>
      <a:lt2>
        <a:srgbClr val="FFBA3E"/>
      </a:lt2>
      <a:accent1>
        <a:srgbClr val="3365FB"/>
      </a:accent1>
      <a:accent2>
        <a:srgbClr val="6B6BCE"/>
      </a:accent2>
      <a:accent3>
        <a:srgbClr val="AAAACB"/>
      </a:accent3>
      <a:accent4>
        <a:srgbClr val="DADADA"/>
      </a:accent4>
      <a:accent5>
        <a:srgbClr val="ADB8FD"/>
      </a:accent5>
      <a:accent6>
        <a:srgbClr val="6060BA"/>
      </a:accent6>
      <a:hlink>
        <a:srgbClr val="00B7A5"/>
      </a:hlink>
      <a:folHlink>
        <a:srgbClr val="F8E6C6"/>
      </a:folHlink>
    </a:clrScheme>
    <a:fontScheme name="2_dcri_slides_template">
      <a:majorFont>
        <a:latin typeface="Arial"/>
        <a:ea typeface=""/>
        <a:cs typeface=""/>
      </a:majorFont>
      <a:minorFont>
        <a:latin typeface="Arial"/>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defRPr kumimoji="1" lang="en-US" sz="2400" b="1" i="0" u="none" strike="noStrike" cap="none" normalizeH="0" baseline="0" smtClean="0">
            <a:ln>
              <a:noFill/>
            </a:ln>
            <a:solidFill>
              <a:schemeClr val="tx2"/>
            </a:solidFill>
            <a:effectLst/>
            <a:latin typeface="Arial" pitchFamily="34" charset="0"/>
          </a:defRPr>
        </a:defPPr>
      </a:lstStyle>
    </a:spDef>
    <a:lnDef>
      <a:spPr bwMode="auto">
        <a:xfrm>
          <a:off x="0" y="0"/>
          <a:ext cx="1" cy="1"/>
        </a:xfrm>
        <a:custGeom>
          <a:avLst/>
          <a:gdLst/>
          <a:ahLst/>
          <a:cxnLst/>
          <a:rect l="0" t="0" r="0" b="0"/>
          <a:pathLst/>
        </a:custGeom>
        <a:solidFill>
          <a:srgbClr val="FE9C09"/>
        </a:solidFill>
        <a:ln w="50800" cap="flat" cmpd="sng" algn="ctr">
          <a:solidFill>
            <a:srgbClr val="3365FB"/>
          </a:solidFill>
          <a:prstDash val="solid"/>
          <a:round/>
          <a:headEnd type="none" w="med" len="med"/>
          <a:tailEnd type="triangle" w="med" len="med"/>
        </a:ln>
        <a:effectLst>
          <a:outerShdw dist="17961" dir="2700000" algn="ctr" rotWithShape="0">
            <a:schemeClr val="bg2"/>
          </a:outerShdw>
        </a:effectLst>
      </a:spPr>
      <a:bodyPr vert="horz" wrap="square" lIns="91440" tIns="45720" rIns="91440" bIns="45720" numCol="1" anchor="t" anchorCtr="0" compatLnSpc="1">
        <a:prstTxWarp prst="textNoShape">
          <a:avLst/>
        </a:prstTxWarp>
        <a:spAutoFit/>
      </a:bodyPr>
      <a:lstStyle>
        <a:defPPr marL="0" marR="0" indent="0" algn="l" defTabSz="914400" rtl="0" eaLnBrk="0" fontAlgn="base" latinLnBrk="0" hangingPunct="0">
          <a:lnSpc>
            <a:spcPct val="100000"/>
          </a:lnSpc>
          <a:spcBef>
            <a:spcPct val="50000"/>
          </a:spcBef>
          <a:spcAft>
            <a:spcPct val="0"/>
          </a:spcAft>
          <a:buClrTx/>
          <a:buSzTx/>
          <a:buFont typeface="Monotype Sorts" pitchFamily="-80" charset="2"/>
          <a:buChar char="4"/>
          <a:tabLst/>
          <a:defRPr kumimoji="1" lang="en-US" sz="2400" b="1" i="0" u="none" strike="noStrike" cap="none" normalizeH="0" baseline="0" smtClean="0">
            <a:ln>
              <a:noFill/>
            </a:ln>
            <a:solidFill>
              <a:schemeClr val="tx2"/>
            </a:solidFill>
            <a:effectLst/>
            <a:latin typeface="Arial" pitchFamily="34" charset="0"/>
          </a:defRPr>
        </a:defPPr>
      </a:lstStyle>
    </a:lnDef>
  </a:objectDefaults>
  <a:extraClrSchemeLst>
    <a:extraClrScheme>
      <a:clrScheme name="2_dcri_slides_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2_dcri_slides_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2_dcri_slides_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2_dcri_slides_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2_dcri_slides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2_dcri_slides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2_dcri_slides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6_Default Design">
  <a:themeElements>
    <a:clrScheme name="">
      <a:dk1>
        <a:srgbClr val="000000"/>
      </a:dk1>
      <a:lt1>
        <a:srgbClr val="FFFFFF"/>
      </a:lt1>
      <a:dk2>
        <a:srgbClr val="008000"/>
      </a:dk2>
      <a:lt2>
        <a:srgbClr val="FFFF00"/>
      </a:lt2>
      <a:accent1>
        <a:srgbClr val="FF9900"/>
      </a:accent1>
      <a:accent2>
        <a:srgbClr val="00FFFF"/>
      </a:accent2>
      <a:accent3>
        <a:srgbClr val="AAC0AA"/>
      </a:accent3>
      <a:accent4>
        <a:srgbClr val="DADADA"/>
      </a:accent4>
      <a:accent5>
        <a:srgbClr val="FFCAAA"/>
      </a:accent5>
      <a:accent6>
        <a:srgbClr val="00E7E7"/>
      </a:accent6>
      <a:hlink>
        <a:srgbClr val="FF0000"/>
      </a:hlink>
      <a:folHlink>
        <a:srgbClr val="969696"/>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clopte~1">
  <a:themeElements>
    <a:clrScheme name="">
      <a:dk1>
        <a:srgbClr val="FAFD00"/>
      </a:dk1>
      <a:lt1>
        <a:srgbClr val="FFFFFF"/>
      </a:lt1>
      <a:dk2>
        <a:srgbClr val="1E2D7A"/>
      </a:dk2>
      <a:lt2>
        <a:srgbClr val="EAEC5E"/>
      </a:lt2>
      <a:accent1>
        <a:srgbClr val="FE9B03"/>
      </a:accent1>
      <a:accent2>
        <a:srgbClr val="000000"/>
      </a:accent2>
      <a:accent3>
        <a:srgbClr val="ABADBE"/>
      </a:accent3>
      <a:accent4>
        <a:srgbClr val="DADADA"/>
      </a:accent4>
      <a:accent5>
        <a:srgbClr val="FECBAA"/>
      </a:accent5>
      <a:accent6>
        <a:srgbClr val="000000"/>
      </a:accent6>
      <a:hlink>
        <a:srgbClr val="618FFD"/>
      </a:hlink>
      <a:folHlink>
        <a:srgbClr val="FC0128"/>
      </a:folHlink>
    </a:clrScheme>
    <a:fontScheme name="clopte~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lopte~1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lopte~1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lopte~1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lopte~1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lopte~1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lopte~1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lopte~1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Title">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CRF_2006_background">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7_Title">
  <a:themeElements>
    <a:clrScheme name="">
      <a:dk1>
        <a:srgbClr val="000000"/>
      </a:dk1>
      <a:lt1>
        <a:srgbClr val="FFFFFF"/>
      </a:lt1>
      <a:dk2>
        <a:srgbClr val="002E4B"/>
      </a:dk2>
      <a:lt2>
        <a:srgbClr val="FDE25E"/>
      </a:lt2>
      <a:accent1>
        <a:srgbClr val="FF3300"/>
      </a:accent1>
      <a:accent2>
        <a:srgbClr val="6699FF"/>
      </a:accent2>
      <a:accent3>
        <a:srgbClr val="AAADB1"/>
      </a:accent3>
      <a:accent4>
        <a:srgbClr val="DADADA"/>
      </a:accent4>
      <a:accent5>
        <a:srgbClr val="FFADAA"/>
      </a:accent5>
      <a:accent6>
        <a:srgbClr val="5C8AE7"/>
      </a:accent6>
      <a:hlink>
        <a:srgbClr val="FFCC00"/>
      </a:hlink>
      <a:folHlink>
        <a:srgbClr val="969696"/>
      </a:folHlink>
    </a:clrScheme>
    <a:fontScheme name="CRF_2006_backgroun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1" i="1" u="none" strike="noStrike" cap="none" normalizeH="0" baseline="0" smtClean="0">
            <a:ln>
              <a:noFill/>
            </a:ln>
            <a:solidFill>
              <a:srgbClr val="FFCC99"/>
            </a:solidFill>
            <a:effectLst>
              <a:outerShdw blurRad="38100" dist="38100" dir="2700000" algn="tl">
                <a:srgbClr val="000000">
                  <a:alpha val="43137"/>
                </a:srgbClr>
              </a:outerShdw>
            </a:effectLst>
            <a:latin typeface="Arial" charset="0"/>
            <a:ea typeface="ヒラギノ角ゴ Pro W3" pitchFamily="112" charset="-128"/>
          </a:defRPr>
        </a:defPPr>
      </a:lstStyle>
    </a:lnDef>
  </a:objectDefaults>
  <a:extraClrSchemeLst>
    <a:extraClrScheme>
      <a:clrScheme name="CRF_2006_background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RF_2006_background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RF_2006_background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RF_2006_background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RF_2006_background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RF_2006_background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RF_2006_background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CRF_2006_background 8">
        <a:dk1>
          <a:srgbClr val="000000"/>
        </a:dk1>
        <a:lt1>
          <a:srgbClr val="FFFFFF"/>
        </a:lt1>
        <a:dk2>
          <a:srgbClr val="002E4B"/>
        </a:dk2>
        <a:lt2>
          <a:srgbClr val="FDE25E"/>
        </a:lt2>
        <a:accent1>
          <a:srgbClr val="FF3300"/>
        </a:accent1>
        <a:accent2>
          <a:srgbClr val="3333FF"/>
        </a:accent2>
        <a:accent3>
          <a:srgbClr val="AAADB1"/>
        </a:accent3>
        <a:accent4>
          <a:srgbClr val="DADADA"/>
        </a:accent4>
        <a:accent5>
          <a:srgbClr val="FFADAA"/>
        </a:accent5>
        <a:accent6>
          <a:srgbClr val="2D2DE7"/>
        </a:accent6>
        <a:hlink>
          <a:srgbClr val="FFCC00"/>
        </a:hlink>
        <a:folHlink>
          <a:srgbClr val="969696"/>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1_Daiichi Sankyo Presentation Template">
  <a:themeElements>
    <a:clrScheme name="Daiichi Sankyo Presentation Template 15">
      <a:dk1>
        <a:srgbClr val="004074"/>
      </a:dk1>
      <a:lt1>
        <a:srgbClr val="FFFFFF"/>
      </a:lt1>
      <a:dk2>
        <a:srgbClr val="000000"/>
      </a:dk2>
      <a:lt2>
        <a:srgbClr val="98BBD1"/>
      </a:lt2>
      <a:accent1>
        <a:srgbClr val="BEBEBE"/>
      </a:accent1>
      <a:accent2>
        <a:srgbClr val="8B738D"/>
      </a:accent2>
      <a:accent3>
        <a:srgbClr val="FFFFFF"/>
      </a:accent3>
      <a:accent4>
        <a:srgbClr val="003562"/>
      </a:accent4>
      <a:accent5>
        <a:srgbClr val="DBDBDB"/>
      </a:accent5>
      <a:accent6>
        <a:srgbClr val="7D687F"/>
      </a:accent6>
      <a:hlink>
        <a:srgbClr val="33689D"/>
      </a:hlink>
      <a:folHlink>
        <a:srgbClr val="4AAC80"/>
      </a:folHlink>
    </a:clrScheme>
    <a:fontScheme name="Daiichi Sankyo Presentatio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aiichi Sankyo Presentation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aiichi Sankyo Presentation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aiichi Sankyo Presentation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aiichi Sankyo Presentatio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aiichi Sankyo Presentation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aiichi Sankyo Presentation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aiichi Sankyo Presentation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aiichi Sankyo Presentation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aiichi Sankyo Presentation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aiichi Sankyo Presentation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aiichi Sankyo Presentation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aiichi Sankyo Presentation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aiichi Sankyo Presentation Template 13">
        <a:dk1>
          <a:srgbClr val="004C8B"/>
        </a:dk1>
        <a:lt1>
          <a:srgbClr val="FFFFFF"/>
        </a:lt1>
        <a:dk2>
          <a:srgbClr val="000000"/>
        </a:dk2>
        <a:lt2>
          <a:srgbClr val="C7D3C8"/>
        </a:lt2>
        <a:accent1>
          <a:srgbClr val="0076D8"/>
        </a:accent1>
        <a:accent2>
          <a:srgbClr val="7FE991"/>
        </a:accent2>
        <a:accent3>
          <a:srgbClr val="FFFFFF"/>
        </a:accent3>
        <a:accent4>
          <a:srgbClr val="004076"/>
        </a:accent4>
        <a:accent5>
          <a:srgbClr val="AABDE9"/>
        </a:accent5>
        <a:accent6>
          <a:srgbClr val="72D383"/>
        </a:accent6>
        <a:hlink>
          <a:srgbClr val="F4F35A"/>
        </a:hlink>
        <a:folHlink>
          <a:srgbClr val="44C478"/>
        </a:folHlink>
      </a:clrScheme>
      <a:clrMap bg1="lt1" tx1="dk1" bg2="lt2" tx2="dk2" accent1="accent1" accent2="accent2" accent3="accent3" accent4="accent4" accent5="accent5" accent6="accent6" hlink="hlink" folHlink="folHlink"/>
    </a:extraClrScheme>
    <a:extraClrScheme>
      <a:clrScheme name="Daiichi Sankyo Presentation Template 14">
        <a:dk1>
          <a:srgbClr val="000000"/>
        </a:dk1>
        <a:lt1>
          <a:srgbClr val="FFFFFF"/>
        </a:lt1>
        <a:dk2>
          <a:srgbClr val="004C8B"/>
        </a:dk2>
        <a:lt2>
          <a:srgbClr val="C7D3C8"/>
        </a:lt2>
        <a:accent1>
          <a:srgbClr val="0076D8"/>
        </a:accent1>
        <a:accent2>
          <a:srgbClr val="7FE991"/>
        </a:accent2>
        <a:accent3>
          <a:srgbClr val="FFFFFF"/>
        </a:accent3>
        <a:accent4>
          <a:srgbClr val="000000"/>
        </a:accent4>
        <a:accent5>
          <a:srgbClr val="AABDE9"/>
        </a:accent5>
        <a:accent6>
          <a:srgbClr val="72D383"/>
        </a:accent6>
        <a:hlink>
          <a:srgbClr val="F4F35A"/>
        </a:hlink>
        <a:folHlink>
          <a:srgbClr val="44C478"/>
        </a:folHlink>
      </a:clrScheme>
      <a:clrMap bg1="lt1" tx1="dk1" bg2="lt2" tx2="dk2" accent1="accent1" accent2="accent2" accent3="accent3" accent4="accent4" accent5="accent5" accent6="accent6" hlink="hlink" folHlink="folHlink"/>
    </a:extraClrScheme>
    <a:extraClrScheme>
      <a:clrScheme name="Daiichi Sankyo Presentation Template 15">
        <a:dk1>
          <a:srgbClr val="004074"/>
        </a:dk1>
        <a:lt1>
          <a:srgbClr val="FFFFFF"/>
        </a:lt1>
        <a:dk2>
          <a:srgbClr val="000000"/>
        </a:dk2>
        <a:lt2>
          <a:srgbClr val="98BBD1"/>
        </a:lt2>
        <a:accent1>
          <a:srgbClr val="BEBEBE"/>
        </a:accent1>
        <a:accent2>
          <a:srgbClr val="8B738D"/>
        </a:accent2>
        <a:accent3>
          <a:srgbClr val="FFFFFF"/>
        </a:accent3>
        <a:accent4>
          <a:srgbClr val="003562"/>
        </a:accent4>
        <a:accent5>
          <a:srgbClr val="DBDBDB"/>
        </a:accent5>
        <a:accent6>
          <a:srgbClr val="7D687F"/>
        </a:accent6>
        <a:hlink>
          <a:srgbClr val="33689D"/>
        </a:hlink>
        <a:folHlink>
          <a:srgbClr val="4AAC80"/>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slidetemplate2009">
  <a:themeElements>
    <a:clrScheme name="">
      <a:dk1>
        <a:srgbClr val="808080"/>
      </a:dk1>
      <a:lt1>
        <a:srgbClr val="FFFFFF"/>
      </a:lt1>
      <a:dk2>
        <a:srgbClr val="000066"/>
      </a:dk2>
      <a:lt2>
        <a:srgbClr val="FFFF00"/>
      </a:lt2>
      <a:accent1>
        <a:srgbClr val="00CC99"/>
      </a:accent1>
      <a:accent2>
        <a:srgbClr val="3333CC"/>
      </a:accent2>
      <a:accent3>
        <a:srgbClr val="AAAAB8"/>
      </a:accent3>
      <a:accent4>
        <a:srgbClr val="DADADA"/>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3909</TotalTime>
  <Words>3602</Words>
  <Application>Microsoft Office PowerPoint</Application>
  <PresentationFormat>On-screen Show (4:3)</PresentationFormat>
  <Paragraphs>800</Paragraphs>
  <Slides>37</Slides>
  <Notes>6</Notes>
  <HiddenSlides>0</HiddenSlides>
  <MMClips>0</MMClips>
  <ScaleCrop>false</ScaleCrop>
  <HeadingPairs>
    <vt:vector size="8" baseType="variant">
      <vt:variant>
        <vt:lpstr>Fonts Used</vt:lpstr>
      </vt:variant>
      <vt:variant>
        <vt:i4>12</vt:i4>
      </vt:variant>
      <vt:variant>
        <vt:lpstr>Theme</vt:lpstr>
      </vt:variant>
      <vt:variant>
        <vt:i4>28</vt:i4>
      </vt:variant>
      <vt:variant>
        <vt:lpstr>Embedded OLE Servers</vt:lpstr>
      </vt:variant>
      <vt:variant>
        <vt:i4>2</vt:i4>
      </vt:variant>
      <vt:variant>
        <vt:lpstr>Slide Titles</vt:lpstr>
      </vt:variant>
      <vt:variant>
        <vt:i4>37</vt:i4>
      </vt:variant>
    </vt:vector>
  </HeadingPairs>
  <TitlesOfParts>
    <vt:vector size="79" baseType="lpstr">
      <vt:lpstr>ＭＳ Ｐゴシック</vt:lpstr>
      <vt:lpstr>ＭＳ Ｐゴシック</vt:lpstr>
      <vt:lpstr>Arial</vt:lpstr>
      <vt:lpstr>Avenir Light</vt:lpstr>
      <vt:lpstr>Calibri</vt:lpstr>
      <vt:lpstr>Lucida Sans Unicode</vt:lpstr>
      <vt:lpstr>Monotype Sorts</vt:lpstr>
      <vt:lpstr>Tahoma</vt:lpstr>
      <vt:lpstr>Times New Roman</vt:lpstr>
      <vt:lpstr>Wingdings</vt:lpstr>
      <vt:lpstr>Wingdings 2</vt:lpstr>
      <vt:lpstr>ヒラギノ角ゴ Pro W3</vt:lpstr>
      <vt:lpstr>5_Default Design</vt:lpstr>
      <vt:lpstr>4_Default Design</vt:lpstr>
      <vt:lpstr>6_Default Design</vt:lpstr>
      <vt:lpstr>clopte~1</vt:lpstr>
      <vt:lpstr>Title</vt:lpstr>
      <vt:lpstr>CRF_2006_background</vt:lpstr>
      <vt:lpstr>7_Title</vt:lpstr>
      <vt:lpstr>1_Daiichi Sankyo Presentation Template</vt:lpstr>
      <vt:lpstr>8_slidetemplate2009</vt:lpstr>
      <vt:lpstr>107_template</vt:lpstr>
      <vt:lpstr>20_Model Slides BSC</vt:lpstr>
      <vt:lpstr>8_Title</vt:lpstr>
      <vt:lpstr>15_Title</vt:lpstr>
      <vt:lpstr>1_clopte~1</vt:lpstr>
      <vt:lpstr>16_Title</vt:lpstr>
      <vt:lpstr>14_Model Slides BSC</vt:lpstr>
      <vt:lpstr>1_Corporate Training Template_Raising Standard Tagline</vt:lpstr>
      <vt:lpstr>23_Title</vt:lpstr>
      <vt:lpstr>17_Title</vt:lpstr>
      <vt:lpstr>2_dcri_slides_template</vt:lpstr>
      <vt:lpstr>18_Title</vt:lpstr>
      <vt:lpstr>2_Corporate Training Template_Raising Standard Tagline</vt:lpstr>
      <vt:lpstr>11_clopte~1</vt:lpstr>
      <vt:lpstr>22_Title</vt:lpstr>
      <vt:lpstr>Office Theme</vt:lpstr>
      <vt:lpstr>24_Title</vt:lpstr>
      <vt:lpstr>25_Title</vt:lpstr>
      <vt:lpstr>3_dcri_slides_template</vt:lpstr>
      <vt:lpstr>Microsoft Excel 97-2003 Worksheet</vt:lpstr>
      <vt:lpstr>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AF + PCI: A North American Perspective – 2018 Update</vt:lpstr>
      <vt:lpstr>The North American Perspective – 2018 Update</vt:lpstr>
      <vt:lpstr>Summary of key changes between 2016 and 2018 Expert Consensus on Antithrombotic Management of AF patients undergoing PCI</vt:lpstr>
      <vt:lpstr>Why drop aspirin in AF + PCI patients on OAC?</vt:lpstr>
      <vt:lpstr>Aspirin-free Strategies in Cardiovascular Disease</vt:lpstr>
      <vt:lpstr>Emerging Concepts: Dual-Pathway Inhibition (DPI)</vt:lpstr>
      <vt:lpstr>Rivaroxaban works synergistically with antiplatelet agents to reduce platelet activation: Evidence from preclinical studies</vt:lpstr>
      <vt:lpstr>Rivaroxaban works synergistically with antiplatelet agents to reduce platelet activation: Evidence from preclinical studies</vt:lpstr>
      <vt:lpstr>Why drop aspirin in AF + PCI patients on OAC?</vt:lpstr>
      <vt:lpstr>PowerPoint Presentation</vt:lpstr>
      <vt:lpstr>Meta-analysis of RCT of aspirin withdrawal in AF+PCI</vt:lpstr>
      <vt:lpstr>Dual vs. Triple Antithrombotic therapy  Meta-analysis of WOEST, ISAR-TRIPLE, PIONEER AF, RE-DUAL (N=5,317) </vt:lpstr>
      <vt:lpstr>Why prefer a NOAC over a VKA in AF + PCI patients?</vt:lpstr>
      <vt:lpstr>Summary of randomized trials of NOACs vs VKA  in AF patients with atrial fibrillation</vt:lpstr>
      <vt:lpstr>PowerPoint Presentation</vt:lpstr>
      <vt:lpstr>Use of Antiplatelets Drugs in AF Trials of NOACs</vt:lpstr>
      <vt:lpstr>PowerPoint Presentation</vt:lpstr>
      <vt:lpstr>Summary of the PIONEER AF-PCI and REDUAL-PCI trials</vt:lpstr>
      <vt:lpstr>Pre-Randomization Choice of Duration of DAPT &amp; Thienopyridine: PIONEER AF-PCI</vt:lpstr>
      <vt:lpstr>PowerPoint Presentation</vt:lpstr>
      <vt:lpstr>PowerPoint Presentation</vt:lpstr>
      <vt:lpstr>PowerPoint Presentation</vt:lpstr>
      <vt:lpstr>PowerPoint Presentation</vt:lpstr>
      <vt:lpstr>Primary Endpoint: Time to first ISTH major  or clinically relevant non-major bleeding event</vt:lpstr>
      <vt:lpstr>Additional individual thromboembolic endpoints</vt:lpstr>
      <vt:lpstr>PowerPoint Presentation</vt:lpstr>
      <vt:lpstr>PowerPoint Presentation</vt:lpstr>
      <vt:lpstr>PowerPoint Presentation</vt:lpstr>
      <vt:lpstr>PowerPoint Presentation</vt:lpstr>
      <vt:lpstr>North American Expert Consensus on the Management of Antithrombotic Therapy in Patients with AF Undergoing PCI – Summary of the 2018 Focused Update </vt:lpstr>
    </vt:vector>
  </TitlesOfParts>
  <Company>Partners HealthCare System,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ELEVATE-TIMI 56: Applications to Antiplatelet Therapy</dc:title>
  <dc:creator>Mega, Jessica L.,M.D.</dc:creator>
  <cp:lastModifiedBy>Dominick Angiolillo</cp:lastModifiedBy>
  <cp:revision>473</cp:revision>
  <dcterms:created xsi:type="dcterms:W3CDTF">2012-08-15T15:31:29Z</dcterms:created>
  <dcterms:modified xsi:type="dcterms:W3CDTF">2018-09-23T14:10:49Z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NewReviewCycle">
    <vt:lpwstr/>
  </property>
</Properties>
</file>